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  <p:sldMasterId id="2147483657" r:id="rId9"/>
    <p:sldMasterId id="2147483672" r:id="rId10"/>
  </p:sldMasterIdLst>
  <p:notesMasterIdLst>
    <p:notesMasterId r:id="rId24"/>
  </p:notesMasterIdLst>
  <p:handoutMasterIdLst>
    <p:handoutMasterId r:id="rId25"/>
  </p:handoutMasterIdLst>
  <p:sldIdLst>
    <p:sldId id="366" r:id="rId11"/>
    <p:sldId id="367" r:id="rId12"/>
    <p:sldId id="267" r:id="rId13"/>
    <p:sldId id="332" r:id="rId14"/>
    <p:sldId id="368" r:id="rId15"/>
    <p:sldId id="377" r:id="rId16"/>
    <p:sldId id="371" r:id="rId17"/>
    <p:sldId id="370" r:id="rId18"/>
    <p:sldId id="375" r:id="rId19"/>
    <p:sldId id="374" r:id="rId20"/>
    <p:sldId id="373" r:id="rId21"/>
    <p:sldId id="372" r:id="rId22"/>
    <p:sldId id="265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26D86FEE-8E71-40E5-94D7-BC5115F3E4F8}">
          <p14:sldIdLst>
            <p14:sldId id="312"/>
          </p14:sldIdLst>
        </p14:section>
        <p14:section name="Раздел без заголовка" id="{73689B05-9D86-4FFD-B43D-B0E5FA932009}">
          <p14:sldIdLst>
            <p14:sldId id="266"/>
            <p14:sldId id="333"/>
            <p14:sldId id="328"/>
            <p14:sldId id="354"/>
            <p14:sldId id="267"/>
            <p14:sldId id="332"/>
            <p14:sldId id="357"/>
            <p14:sldId id="326"/>
            <p14:sldId id="356"/>
            <p14:sldId id="331"/>
            <p14:sldId id="327"/>
            <p14:sldId id="360"/>
            <p14:sldId id="361"/>
            <p14:sldId id="362"/>
            <p14:sldId id="325"/>
            <p14:sldId id="339"/>
            <p14:sldId id="335"/>
            <p14:sldId id="352"/>
            <p14:sldId id="349"/>
            <p14:sldId id="353"/>
            <p14:sldId id="344"/>
            <p14:sldId id="296"/>
            <p14:sldId id="291"/>
            <p14:sldId id="364"/>
            <p14:sldId id="365"/>
            <p14:sldId id="343"/>
            <p14:sldId id="348"/>
            <p14:sldId id="341"/>
            <p14:sldId id="336"/>
            <p14:sldId id="340"/>
          </p14:sldIdLst>
        </p14:section>
        <p14:section name="Раздел без заголовка" id="{3DAA1F53-C44A-4557-A3FF-FCFFA6EA00AC}">
          <p14:sldIdLst>
            <p14:sldId id="274"/>
            <p14:sldId id="263"/>
            <p14:sldId id="347"/>
            <p14:sldId id="363"/>
            <p14:sldId id="315"/>
            <p14:sldId id="265"/>
            <p14:sldId id="304"/>
            <p14:sldId id="316"/>
            <p14:sldId id="35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0B0"/>
    <a:srgbClr val="FF3300"/>
    <a:srgbClr val="CC00FF"/>
    <a:srgbClr val="FF66CC"/>
    <a:srgbClr val="E35A1D"/>
    <a:srgbClr val="B0B1B2"/>
    <a:srgbClr val="0000FF"/>
    <a:srgbClr val="33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5082" autoAdjust="0"/>
    <p:restoredTop sz="94660"/>
  </p:normalViewPr>
  <p:slideViewPr>
    <p:cSldViewPr>
      <p:cViewPr varScale="1">
        <p:scale>
          <a:sx n="73" d="100"/>
          <a:sy n="73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08" y="4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4A0F2C-C062-4484-A3F1-03D8A9544DEC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553214-75C3-463F-912A-68903D557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8533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DF2627-4536-4381-A151-CA9511B63DB3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AD77A-6AA3-4EA2-8B29-78A27A35F9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4883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B3C22-6A28-49F1-90F2-C702F0D71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94D3C-FC71-4BCB-93DC-0A75FABB19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DEFBD-2D49-40D3-83D1-E674203535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A5733-A3F8-4BC5-976D-3CC09C5AEF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DD9BC-FCFC-42E2-86A6-F6C1F3787B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DF7549-E68E-46CA-8F7D-EB9C106FDB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C98F2E-9A2D-4876-B688-55971392DC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712626-98AF-4C53-A4E7-CB8D17E831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71AAB-F2BD-449E-A4EC-D68C0F65F1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48E61-3036-4B49-AB41-C32B29602D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569EB7-A646-4343-BE86-33D982AB49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3815D-B81C-4F52-A9F0-6769FE026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58775"/>
            <a:ext cx="2057400" cy="5767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58775"/>
            <a:ext cx="6019800" cy="5767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30ED-0EA4-4A1A-BD25-3C149E8BF0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B0DC4-D266-46B3-947A-97EE8C899C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8EBCF-41B6-48BD-A420-DB08C6FE12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78BD6-8901-40EA-9B27-5722555FA6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35135-AA8A-4570-81EE-3A06F0B113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FC2B6-6FEF-465B-BA77-2367EC2C08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3B7B9-17E5-484F-A9BE-0A0F2B6C09C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B5B8F-8E82-400B-8B46-9BA16980654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B6F95-6D05-4AA9-8F6E-99C9C5F2852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BFD20-404A-4B8C-AA1E-936EFFDD86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CCB9A-4017-4B82-832E-9292BF1BC4F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1F72E-E605-4A67-A495-630B2D08EB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F8D9C-4F5C-469E-B791-0E0D13CD1BE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922FB-2DEC-4B76-B5B8-803EC602DE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58775"/>
            <a:ext cx="2057400" cy="5767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58775"/>
            <a:ext cx="6019800" cy="5767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AD26B-F953-4905-AFBF-0E60374513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43ADC-766E-45BE-9D46-BADCF708A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AE7A3-CB48-46DD-BFB0-4B8958A8D8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1B4CE-3285-43D4-9157-A5E4F68B3B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701800"/>
            <a:ext cx="3810000" cy="4462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701800"/>
            <a:ext cx="3810000" cy="4462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BA52C-101A-4B38-909A-B636A8269B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C45C8-68B6-4507-8691-46AD4671E0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F7E54-DF73-49EB-9C40-5ADB922C27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EA8D5-5819-4C23-B9F3-40E32E7327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A8520-FC47-4BB5-87A7-ADC99CEE5E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2B71F-3709-4283-B130-74F7B94DF2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81EE1-C249-4366-BAFA-646768FC8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CB229-230E-4E68-AC17-26ED3B1F66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4638"/>
            <a:ext cx="1943100" cy="58896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38"/>
            <a:ext cx="5676900" cy="58896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8C8F9-83BA-4335-B632-D60450FC0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7F1F5-6A55-4233-9419-10587BDE3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F28FD-7846-41D9-BE99-F40EF9711F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2BB3C-5062-476B-8E41-BE92E43F3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701800"/>
            <a:ext cx="3810000" cy="4462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701800"/>
            <a:ext cx="3810000" cy="4462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67C2B-FC52-4735-B13F-5E8EC81B8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876EC-B3DA-4CFC-8927-2719726022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21CBF-500E-41A3-9529-747FA1CDE0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BAC2E-47EB-4BD0-BD8B-339E989A47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6CD44-0F4C-44FD-8A79-3796180BD7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39CE7-F459-432A-A16F-7B27019A6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9A477-79FE-40B7-BE21-8C8502FCE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C3F52-0EA0-4E3A-9C4F-73A6C64068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4638"/>
            <a:ext cx="1943100" cy="58896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38"/>
            <a:ext cx="5676900" cy="58896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CA1BA-168C-4F8E-B687-23977A1CF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2EE4E-B102-470F-A2D7-57B57D13D0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263DD-E524-4B3B-8FB0-F1B28A5552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F3A80-D9F6-4139-B5A5-D0E38D960A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701800"/>
            <a:ext cx="3810000" cy="4462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701800"/>
            <a:ext cx="3810000" cy="4462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F628F-E6C5-4162-AF61-1A533D69C7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BFF04-D160-4F6E-95B5-6572AB6ABD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67CF4-03AE-4759-96CE-220541D08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4D469-1D73-46A7-9897-B62FA9D612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3BF47-E523-4E26-B9C6-274C450B1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D2E60-4FBB-41A4-8D9E-BD886FCAE6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F2989-DBF9-428E-864D-48CEF2705F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EB11B-9450-49AA-8B78-20D790C757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4638"/>
            <a:ext cx="1943100" cy="58896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38"/>
            <a:ext cx="5676900" cy="58896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EBFDE-2BCE-463F-A2A9-89ED242EC4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CEBA7-AC7D-4C5A-A32B-8DE66A4C4C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4D238-2FC4-4FCC-A10A-575EBABD75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5A04C-265B-4811-BC6E-CA646F5967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46D24-5626-4AAF-9168-BA30F2C38C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BA24D-5E00-4024-AC8B-CAA62D8B91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AAC59-BA6B-4514-88CD-76516FC86B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0A22A-78DA-4509-8660-AA66902C3B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46AB1-12AC-42A6-8A40-E25B06BE1A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9128-AB25-4BFD-8903-DD2725A349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86480-8648-4D9F-BA79-8705429C18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12CF2-9044-4551-BEB4-B59EA22E58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58775"/>
            <a:ext cx="2057400" cy="5767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58775"/>
            <a:ext cx="6019800" cy="5767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4D036-1BC5-498A-AA1B-F0FEAA491F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67EF7-7324-4FA4-9097-1F7643F187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32547-D059-4EE0-918C-F58018E5A5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7F2A1-0D37-442F-9520-DC01B0CB51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D12B5-B129-4409-ABDD-9E25BFE4DF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3BEC7-3CB6-4DD1-8E7A-2C93E52FA7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44EEB-1300-43B6-9DD9-46CBC5B554F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D8601-65BC-43F6-8071-16DFBFBDEF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F35EE-3AA4-4ACB-8D74-D12282834C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A616D-C46D-484B-B8E7-8227BFFF6D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02A4A-A7C7-4E88-8521-B9BACAB0D8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C857D-F39D-4526-8F82-DDFFF262DC7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58775"/>
            <a:ext cx="2057400" cy="5767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58775"/>
            <a:ext cx="6019800" cy="5767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DF5A8-0CF4-44BF-9115-2455AFACC9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1DD35-4E99-4FED-AD54-18D1599E8F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63A1F-2CD9-49B3-BD87-CBE7D59A03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00BDB-0D8D-403B-A912-39D2F1C162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AA04D-DB98-4373-BA87-D71578C066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7E8EA-234C-4295-8DA7-B74BCB6D4B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05399-71CA-4910-B509-758A2D287F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A57EB-D677-4235-9777-3CAFA0C0F3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7A0B0-CE80-4100-8292-6D2F0AC0B4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2ED61-BF4E-42DF-B7DA-973A3202A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A3BAE-342A-409E-AD74-212123B6EF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C686C-DD71-471E-ACA1-6FFCE97D83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58775"/>
            <a:ext cx="2057400" cy="5767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58775"/>
            <a:ext cx="6019800" cy="5767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43CAA-E670-46FF-B416-B471074E6D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CE816-BAFE-486A-AF96-ADC0AE54E9E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2C094-481F-449B-9787-BDEE50F239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C6314-68CC-432B-B9BC-012B98A5C0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44879-2B7B-4FF9-A7DB-268F54517F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4F7CB-D494-4D76-AFDB-CBD3D1CC29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36B4C-D8E0-432B-B1FA-EA9FAD57A7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3B3DD-1049-4187-9E43-7C82CBFE3B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5F575-0A0C-42DE-84ED-C0C6420599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9E660-821B-4D93-B517-1B27A1DE3E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EC3E7-9037-46A1-974D-85CA964A0B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C5D90-607E-4BF5-80FC-04647DE253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58775"/>
            <a:ext cx="2057400" cy="5767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58775"/>
            <a:ext cx="6019800" cy="5767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85345-9A63-474E-A74D-95249057B8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8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79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5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image6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image1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image2.pn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image3.pn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image4.png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Rectangle 30"/>
          <p:cNvSpPr>
            <a:spLocks noGrp="1"/>
          </p:cNvSpPr>
          <p:nvPr>
            <p:ph type="title"/>
          </p:nvPr>
        </p:nvSpPr>
        <p:spPr bwMode="auto">
          <a:xfrm>
            <a:off x="457200" y="3587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3081" name="Rectangl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5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6C0210ED-DBA6-4069-85BD-2873263D9A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FFEE98A-0CB8-4419-B539-33310397A8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age5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image6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30"/>
          <p:cNvSpPr>
            <a:spLocks noGrp="1"/>
          </p:cNvSpPr>
          <p:nvPr>
            <p:ph type="title"/>
          </p:nvPr>
        </p:nvSpPr>
        <p:spPr bwMode="auto">
          <a:xfrm>
            <a:off x="457200" y="3587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4101" name="Rectangl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F35731F4-9228-4B71-9094-95B93F8B204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left lines"/>
          <p:cNvGrpSpPr>
            <a:grpSpLocks/>
          </p:cNvGrpSpPr>
          <p:nvPr/>
        </p:nvGrpSpPr>
        <p:grpSpPr bwMode="auto">
          <a:xfrm>
            <a:off x="-12700" y="-3175"/>
            <a:ext cx="615950" cy="5229225"/>
            <a:chOff x="-11906" y="-2381"/>
            <a:chExt cx="615155" cy="3921919"/>
          </a:xfrm>
        </p:grpSpPr>
        <p:sp>
          <p:nvSpPr>
            <p:cNvPr id="10" name="Полилиния 9"/>
            <p:cNvSpPr/>
            <p:nvPr/>
          </p:nvSpPr>
          <p:spPr>
            <a:xfrm>
              <a:off x="-9526" y="0"/>
              <a:ext cx="612775" cy="3919538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3919538">
                  <a:moveTo>
                    <a:pt x="0" y="3919538"/>
                  </a:moveTo>
                  <a:lnTo>
                    <a:pt x="612775" y="2984500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-11906" y="0"/>
              <a:ext cx="410751" cy="3421856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421856">
                  <a:moveTo>
                    <a:pt x="0" y="3421856"/>
                  </a:moveTo>
                  <a:lnTo>
                    <a:pt x="410751" y="2798680"/>
                  </a:lnTo>
                  <a:lnTo>
                    <a:pt x="409575" y="0"/>
                  </a:ln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-7144" y="-2381"/>
              <a:ext cx="238919" cy="29765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19" h="2976561">
                  <a:moveTo>
                    <a:pt x="0" y="2976561"/>
                  </a:moveTo>
                  <a:lnTo>
                    <a:pt x="238919" y="2616170"/>
                  </a:lnTo>
                  <a:cubicBezTo>
                    <a:pt x="238654" y="1744113"/>
                    <a:pt x="238390" y="872057"/>
                    <a:pt x="238125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</p:grpSp>
      <p:grpSp>
        <p:nvGrpSpPr>
          <p:cNvPr id="5123" name="diagonals"/>
          <p:cNvGrpSpPr>
            <a:grpSpLocks/>
          </p:cNvGrpSpPr>
          <p:nvPr/>
        </p:nvGrpSpPr>
        <p:grpSpPr bwMode="auto">
          <a:xfrm>
            <a:off x="5638800" y="4144963"/>
            <a:ext cx="3516313" cy="2732087"/>
            <a:chOff x="5638800" y="3108960"/>
            <a:chExt cx="3515503" cy="2048555"/>
          </a:xfrm>
        </p:grpSpPr>
        <p:cxnSp>
          <p:nvCxnSpPr>
            <p:cNvPr id="13" name="Прямая соединительная линия 13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Прямая соединительная линия 16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Прямая соединительная линия 18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124" name="bottom lines"/>
          <p:cNvGrpSpPr>
            <a:grpSpLocks/>
          </p:cNvGrpSpPr>
          <p:nvPr/>
        </p:nvGrpSpPr>
        <p:grpSpPr bwMode="auto">
          <a:xfrm>
            <a:off x="-7938" y="6057900"/>
            <a:ext cx="4125913" cy="819150"/>
            <a:chOff x="-6689" y="4553748"/>
            <a:chExt cx="4125119" cy="615155"/>
          </a:xfrm>
        </p:grpSpPr>
        <p:grpSp>
          <p:nvGrpSpPr>
            <p:cNvPr id="5130" name="Полилиния 8"/>
            <p:cNvGrpSpPr>
              <a:grpSpLocks/>
            </p:cNvGrpSpPr>
            <p:nvPr/>
          </p:nvGrpSpPr>
          <p:grpSpPr bwMode="auto">
            <a:xfrm>
              <a:off x="0" y="4537166"/>
              <a:ext cx="4134165" cy="649224"/>
              <a:chOff x="0" y="6035040"/>
              <a:chExt cx="5510784" cy="865632"/>
            </a:xfrm>
          </p:grpSpPr>
          <p:pic>
            <p:nvPicPr>
              <p:cNvPr id="5137" name="Полилиния 8"/>
              <p:cNvPicPr>
                <a:picLocks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0" y="6035040"/>
                <a:ext cx="5510784" cy="865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211" name="Text Box 19"/>
              <p:cNvSpPr txBox="1">
                <a:spLocks noChangeArrowheads="1"/>
              </p:cNvSpPr>
              <p:nvPr/>
            </p:nvSpPr>
            <p:spPr bwMode="auto">
              <a:xfrm rot="16200000">
                <a:off x="2338281" y="3722648"/>
                <a:ext cx="817027" cy="5486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 anchor="ctr"/>
              <a:lstStyle/>
              <a:p>
                <a:pPr algn="ctr" defTabSz="1217613">
                  <a:defRPr/>
                </a:pPr>
                <a:endParaRPr lang="ru-RU" sz="240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131" name="Полилиния 9"/>
            <p:cNvGrpSpPr>
              <a:grpSpLocks/>
            </p:cNvGrpSpPr>
            <p:nvPr/>
          </p:nvGrpSpPr>
          <p:grpSpPr bwMode="auto">
            <a:xfrm>
              <a:off x="-4573" y="4742906"/>
              <a:ext cx="3640260" cy="443484"/>
              <a:chOff x="-6096" y="6309360"/>
              <a:chExt cx="4852416" cy="591312"/>
            </a:xfrm>
          </p:grpSpPr>
          <p:pic>
            <p:nvPicPr>
              <p:cNvPr id="5135" name="Полилиния 9"/>
              <p:cNvPicPr>
                <a:picLocks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-6096" y="6309360"/>
                <a:ext cx="4852416" cy="5913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214" name="Text Box 22"/>
              <p:cNvSpPr txBox="1">
                <a:spLocks noChangeArrowheads="1"/>
              </p:cNvSpPr>
              <p:nvPr/>
            </p:nvSpPr>
            <p:spPr bwMode="auto">
              <a:xfrm rot="16200000">
                <a:off x="2139111" y="4188872"/>
                <a:ext cx="546805" cy="4830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 anchor="ctr"/>
              <a:lstStyle/>
              <a:p>
                <a:pPr algn="ctr" defTabSz="1217613">
                  <a:defRPr/>
                </a:pPr>
                <a:endParaRPr lang="ru-RU" sz="240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132" name="Полилиния 10"/>
            <p:cNvGrpSpPr>
              <a:grpSpLocks/>
            </p:cNvGrpSpPr>
            <p:nvPr/>
          </p:nvGrpSpPr>
          <p:grpSpPr bwMode="auto">
            <a:xfrm>
              <a:off x="-9147" y="4907498"/>
              <a:ext cx="3192087" cy="269748"/>
              <a:chOff x="-12192" y="6528816"/>
              <a:chExt cx="4255008" cy="359664"/>
            </a:xfrm>
          </p:grpSpPr>
          <p:pic>
            <p:nvPicPr>
              <p:cNvPr id="5133" name="Полилиния 10"/>
              <p:cNvPicPr>
                <a:picLocks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-12192" y="6528816"/>
                <a:ext cx="4255008" cy="3596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217" name="Text Box 25"/>
              <p:cNvSpPr txBox="1">
                <a:spLocks noChangeArrowheads="1"/>
              </p:cNvSpPr>
              <p:nvPr/>
            </p:nvSpPr>
            <p:spPr bwMode="auto">
              <a:xfrm rot="16200000">
                <a:off x="1949687" y="4589718"/>
                <a:ext cx="322677" cy="42398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 anchor="ctr"/>
              <a:lstStyle/>
              <a:p>
                <a:pPr algn="ctr" defTabSz="1217613">
                  <a:defRPr/>
                </a:pPr>
                <a:endParaRPr lang="ru-RU" sz="240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5125" name="Заголовок 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899" tIns="60949" rIns="121899" bIns="6094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6" name="Текст 2"/>
          <p:cNvSpPr>
            <a:spLocks noGrp="1"/>
          </p:cNvSpPr>
          <p:nvPr>
            <p:ph type="body" idx="1"/>
          </p:nvPr>
        </p:nvSpPr>
        <p:spPr bwMode="auto">
          <a:xfrm>
            <a:off x="914400" y="1701800"/>
            <a:ext cx="7772400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1" name="Дата 21"/>
          <p:cNvSpPr>
            <a:spLocks noGrp="1"/>
          </p:cNvSpPr>
          <p:nvPr>
            <p:ph type="dt" sz="half" idx="2"/>
          </p:nvPr>
        </p:nvSpPr>
        <p:spPr>
          <a:xfrm>
            <a:off x="914400" y="6356350"/>
            <a:ext cx="16764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2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39624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3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70B9D56F-5AC9-4C39-A3A5-1F1D6C0889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xStyles>
    <p:titleStyle>
      <a:lvl1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03213" indent="-303213" algn="l" defTabSz="1217613" rtl="0" eaLnBrk="0" fontAlgn="base" hangingPunct="0">
        <a:lnSpc>
          <a:spcPct val="90000"/>
        </a:lnSpc>
        <a:spcBef>
          <a:spcPts val="1600"/>
        </a:spcBef>
        <a:spcAft>
          <a:spcPct val="0"/>
        </a:spcAft>
        <a:buClr>
          <a:schemeClr val="accent1"/>
        </a:buClr>
        <a:buSzPct val="100000"/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080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9128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2176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4pPr>
      <a:lvl5pPr marL="15224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5pPr>
      <a:lvl6pPr marL="19796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6pPr>
      <a:lvl7pPr marL="24368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7pPr>
      <a:lvl8pPr marL="28940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8pPr>
      <a:lvl9pPr marL="33512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left lines"/>
          <p:cNvGrpSpPr>
            <a:grpSpLocks/>
          </p:cNvGrpSpPr>
          <p:nvPr/>
        </p:nvGrpSpPr>
        <p:grpSpPr bwMode="auto">
          <a:xfrm>
            <a:off x="-12700" y="-3175"/>
            <a:ext cx="615950" cy="5229225"/>
            <a:chOff x="-11906" y="-2381"/>
            <a:chExt cx="615155" cy="3921919"/>
          </a:xfrm>
        </p:grpSpPr>
        <p:sp>
          <p:nvSpPr>
            <p:cNvPr id="10" name="Полилиния 9"/>
            <p:cNvSpPr/>
            <p:nvPr/>
          </p:nvSpPr>
          <p:spPr>
            <a:xfrm>
              <a:off x="-9526" y="0"/>
              <a:ext cx="612775" cy="3919538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3919538">
                  <a:moveTo>
                    <a:pt x="0" y="3919538"/>
                  </a:moveTo>
                  <a:lnTo>
                    <a:pt x="612775" y="2984500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-11906" y="0"/>
              <a:ext cx="410751" cy="3421856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421856">
                  <a:moveTo>
                    <a:pt x="0" y="3421856"/>
                  </a:moveTo>
                  <a:lnTo>
                    <a:pt x="410751" y="2798680"/>
                  </a:lnTo>
                  <a:lnTo>
                    <a:pt x="409575" y="0"/>
                  </a:ln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-7144" y="-2381"/>
              <a:ext cx="238919" cy="29765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19" h="2976561">
                  <a:moveTo>
                    <a:pt x="0" y="2976561"/>
                  </a:moveTo>
                  <a:lnTo>
                    <a:pt x="238919" y="2616170"/>
                  </a:lnTo>
                  <a:cubicBezTo>
                    <a:pt x="238654" y="1744113"/>
                    <a:pt x="238390" y="872057"/>
                    <a:pt x="238125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</p:grpSp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899" tIns="60949" rIns="121899" bIns="6094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8" name="Текст 2"/>
          <p:cNvSpPr>
            <a:spLocks noGrp="1"/>
          </p:cNvSpPr>
          <p:nvPr>
            <p:ph type="body" idx="1"/>
          </p:nvPr>
        </p:nvSpPr>
        <p:spPr bwMode="auto">
          <a:xfrm>
            <a:off x="914400" y="1701800"/>
            <a:ext cx="7772400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914400" y="6356350"/>
            <a:ext cx="16764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39624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292374F-B333-42C9-8E2F-CCA65FFA5C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03213" indent="-303213" algn="l" defTabSz="1217613" rtl="0" eaLnBrk="0" fontAlgn="base" hangingPunct="0">
        <a:lnSpc>
          <a:spcPct val="90000"/>
        </a:lnSpc>
        <a:spcBef>
          <a:spcPts val="1600"/>
        </a:spcBef>
        <a:spcAft>
          <a:spcPct val="0"/>
        </a:spcAft>
        <a:buClr>
          <a:schemeClr val="accent1"/>
        </a:buClr>
        <a:buSzPct val="100000"/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080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9128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2176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4pPr>
      <a:lvl5pPr marL="15224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5pPr>
      <a:lvl6pPr marL="19796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6pPr>
      <a:lvl7pPr marL="24368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7pPr>
      <a:lvl8pPr marL="28940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8pPr>
      <a:lvl9pPr marL="33512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left lines"/>
          <p:cNvGrpSpPr>
            <a:grpSpLocks/>
          </p:cNvGrpSpPr>
          <p:nvPr/>
        </p:nvGrpSpPr>
        <p:grpSpPr bwMode="auto">
          <a:xfrm>
            <a:off x="-12700" y="-3175"/>
            <a:ext cx="615950" cy="5229225"/>
            <a:chOff x="-11906" y="-2381"/>
            <a:chExt cx="615155" cy="3921919"/>
          </a:xfrm>
        </p:grpSpPr>
        <p:sp>
          <p:nvSpPr>
            <p:cNvPr id="10" name="Полилиния 9"/>
            <p:cNvSpPr/>
            <p:nvPr/>
          </p:nvSpPr>
          <p:spPr>
            <a:xfrm>
              <a:off x="-9526" y="0"/>
              <a:ext cx="612775" cy="3919538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3919538">
                  <a:moveTo>
                    <a:pt x="0" y="3919538"/>
                  </a:moveTo>
                  <a:lnTo>
                    <a:pt x="612775" y="2984500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-11906" y="0"/>
              <a:ext cx="410751" cy="3421856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421856">
                  <a:moveTo>
                    <a:pt x="0" y="3421856"/>
                  </a:moveTo>
                  <a:lnTo>
                    <a:pt x="410751" y="2798680"/>
                  </a:lnTo>
                  <a:lnTo>
                    <a:pt x="409575" y="0"/>
                  </a:ln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-7144" y="-2381"/>
              <a:ext cx="238919" cy="29765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19" h="2976561">
                  <a:moveTo>
                    <a:pt x="0" y="2976561"/>
                  </a:moveTo>
                  <a:lnTo>
                    <a:pt x="238919" y="2616170"/>
                  </a:lnTo>
                  <a:cubicBezTo>
                    <a:pt x="238654" y="1744113"/>
                    <a:pt x="238390" y="872057"/>
                    <a:pt x="238125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</p:grpSp>
      <p:grpSp>
        <p:nvGrpSpPr>
          <p:cNvPr id="7171" name="diagonals"/>
          <p:cNvGrpSpPr>
            <a:grpSpLocks/>
          </p:cNvGrpSpPr>
          <p:nvPr/>
        </p:nvGrpSpPr>
        <p:grpSpPr bwMode="auto">
          <a:xfrm>
            <a:off x="5638800" y="4144963"/>
            <a:ext cx="3516313" cy="2732087"/>
            <a:chOff x="5638800" y="3108960"/>
            <a:chExt cx="3515503" cy="2048555"/>
          </a:xfrm>
        </p:grpSpPr>
        <p:cxnSp>
          <p:nvCxnSpPr>
            <p:cNvPr id="13" name="Прямая соединительная линия 11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Прямая соединительная линия 12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Прямая соединительная линия 13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172" name="Заголовок 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899" tIns="60949" rIns="121899" bIns="6094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3" name="Текст 2"/>
          <p:cNvSpPr>
            <a:spLocks noGrp="1"/>
          </p:cNvSpPr>
          <p:nvPr>
            <p:ph type="body" idx="1"/>
          </p:nvPr>
        </p:nvSpPr>
        <p:spPr bwMode="auto">
          <a:xfrm>
            <a:off x="914400" y="1701800"/>
            <a:ext cx="7772400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" name="Дата 3"/>
          <p:cNvSpPr>
            <a:spLocks noGrp="1"/>
          </p:cNvSpPr>
          <p:nvPr>
            <p:ph type="dt" sz="half" idx="2"/>
          </p:nvPr>
        </p:nvSpPr>
        <p:spPr>
          <a:xfrm>
            <a:off x="914400" y="6356350"/>
            <a:ext cx="16764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39624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7925E8AD-1AC7-4270-BF43-6CCCDD6FE4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xStyles>
    <p:titleStyle>
      <a:lvl1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03213" indent="-303213" algn="l" defTabSz="1217613" rtl="0" eaLnBrk="0" fontAlgn="base" hangingPunct="0">
        <a:lnSpc>
          <a:spcPct val="90000"/>
        </a:lnSpc>
        <a:spcBef>
          <a:spcPts val="1600"/>
        </a:spcBef>
        <a:spcAft>
          <a:spcPct val="0"/>
        </a:spcAft>
        <a:buClr>
          <a:schemeClr val="accent1"/>
        </a:buClr>
        <a:buSzPct val="100000"/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080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9128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2176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4pPr>
      <a:lvl5pPr marL="15224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5pPr>
      <a:lvl6pPr marL="19796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6pPr>
      <a:lvl7pPr marL="24368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7pPr>
      <a:lvl8pPr marL="28940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8pPr>
      <a:lvl9pPr marL="33512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image5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image6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image1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image2.pn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image3.pn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image4.png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Rectangle 30"/>
          <p:cNvSpPr>
            <a:spLocks noGrp="1"/>
          </p:cNvSpPr>
          <p:nvPr>
            <p:ph type="title"/>
          </p:nvPr>
        </p:nvSpPr>
        <p:spPr bwMode="auto">
          <a:xfrm>
            <a:off x="457200" y="3587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8201" name="Rectangl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5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3692FBCC-EB1C-4A30-A237-393EB1B23F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image5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image6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30"/>
          <p:cNvSpPr>
            <a:spLocks noGrp="1"/>
          </p:cNvSpPr>
          <p:nvPr>
            <p:ph type="title"/>
          </p:nvPr>
        </p:nvSpPr>
        <p:spPr bwMode="auto">
          <a:xfrm>
            <a:off x="457200" y="3587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9221" name="Rectangl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1B460571-2BF1-4D24-9502-8807492E1C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image5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image6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image1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image2.pn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image3.pn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image4.png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Rectangle 30"/>
          <p:cNvSpPr>
            <a:spLocks noGrp="1"/>
          </p:cNvSpPr>
          <p:nvPr>
            <p:ph type="title"/>
          </p:nvPr>
        </p:nvSpPr>
        <p:spPr bwMode="auto">
          <a:xfrm>
            <a:off x="457200" y="3587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49" name="Rectangl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5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17F8D9BF-D696-4CC6-B938-71DE977598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image5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image6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30"/>
          <p:cNvSpPr>
            <a:spLocks noGrp="1"/>
          </p:cNvSpPr>
          <p:nvPr>
            <p:ph type="title"/>
          </p:nvPr>
        </p:nvSpPr>
        <p:spPr bwMode="auto">
          <a:xfrm>
            <a:off x="457200" y="3587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1269" name="Rectangl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CA324340-9E91-40AF-B2E5-CC94F791EF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0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200911041804335qt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7" y="0"/>
            <a:ext cx="9144000" cy="694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1268761"/>
            <a:ext cx="7776864" cy="36004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2800" b="1" dirty="0" smtClean="0">
              <a:ln w="31550" cmpd="sng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1268760"/>
            <a:ext cx="648626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Рецепт бумажного теста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779912" y="3196425"/>
            <a:ext cx="5183560" cy="10772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Подготовили и провели: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Гуляева Ирина Владимировна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старший воспитатель,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Травникова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Галина Николаевна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воспитатель,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Королева Наталия Владимировна </a:t>
            </a: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051720" y="209851"/>
            <a:ext cx="67687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дошкольное образовательное учреждение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«Детский сад № 25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Дюймовочка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Тутаевского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муниципального района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(МДОУ №25 «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Дюймовочка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Group 3"/>
          <p:cNvGrpSpPr>
            <a:grpSpLocks/>
          </p:cNvGrpSpPr>
          <p:nvPr/>
        </p:nvGrpSpPr>
        <p:grpSpPr bwMode="auto">
          <a:xfrm>
            <a:off x="323528" y="188640"/>
            <a:ext cx="1368152" cy="1656184"/>
            <a:chOff x="96743100" y="110334600"/>
            <a:chExt cx="1008000" cy="1224000"/>
          </a:xfrm>
        </p:grpSpPr>
        <p:grpSp>
          <p:nvGrpSpPr>
            <p:cNvPr id="9" name="Group 4"/>
            <p:cNvGrpSpPr>
              <a:grpSpLocks/>
            </p:cNvGrpSpPr>
            <p:nvPr/>
          </p:nvGrpSpPr>
          <p:grpSpPr bwMode="auto">
            <a:xfrm>
              <a:off x="96743100" y="110334600"/>
              <a:ext cx="1008000" cy="1224000"/>
              <a:chOff x="46674275" y="146982333"/>
              <a:chExt cx="6984000" cy="9108000"/>
            </a:xfrm>
          </p:grpSpPr>
          <p:pic>
            <p:nvPicPr>
              <p:cNvPr id="11" name="Picture 5" descr="дюймовочка - копия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6674275" y="146982333"/>
                <a:ext cx="6984000" cy="9108000"/>
              </a:xfrm>
              <a:prstGeom prst="rect">
                <a:avLst/>
              </a:prstGeom>
              <a:noFill/>
              <a:ln w="9525" algn="in">
                <a:solidFill>
                  <a:srgbClr val="FF5050"/>
                </a:solidFill>
                <a:miter lim="800000"/>
                <a:headEnd/>
                <a:tailEnd/>
              </a:ln>
              <a:effectLst/>
            </p:spPr>
          </p:pic>
          <p:sp>
            <p:nvSpPr>
              <p:cNvPr id="12" name="WordArt 6"/>
              <p:cNvSpPr>
                <a:spLocks noChangeArrowheads="1" noChangeShapeType="1" noTextEdit="1"/>
              </p:cNvSpPr>
              <p:nvPr/>
            </p:nvSpPr>
            <p:spPr bwMode="auto">
              <a:xfrm>
                <a:off x="46818272" y="154158336"/>
                <a:ext cx="6696000" cy="1311001"/>
              </a:xfrm>
              <a:prstGeom prst="rect">
                <a:avLst/>
              </a:prstGeom>
            </p:spPr>
            <p:txBody>
              <a:bodyPr wrap="none" fromWordArt="1">
                <a:prstTxWarp prst="textCanDown">
                  <a:avLst>
                    <a:gd name="adj" fmla="val 14287"/>
                  </a:avLst>
                </a:prstTxWarp>
              </a:bodyPr>
              <a:lstStyle/>
              <a:p>
                <a:pPr algn="ctr" rtl="0"/>
                <a:r>
                  <a:rPr lang="ru-RU" sz="3600" b="1" kern="10" spc="0" smtClean="0">
                    <a:ln w="9525" algn="ctr">
                      <a:solidFill>
                        <a:srgbClr val="FF5050"/>
                      </a:solidFill>
                      <a:round/>
                      <a:headEnd/>
                      <a:tailEnd/>
                    </a:ln>
                    <a:solidFill>
                      <a:srgbClr val="CC0000"/>
                    </a:solidFill>
                    <a:effectLst>
                      <a:outerShdw dist="35921" dir="2700000" algn="ctr" rotWithShape="0">
                        <a:srgbClr val="C0C0C0">
                          <a:alpha val="80000"/>
                        </a:srgbClr>
                      </a:outerShdw>
                    </a:effectLst>
                    <a:latin typeface="Arial Black"/>
                  </a:rPr>
                  <a:t>"Дюймовочка"</a:t>
                </a:r>
                <a:endParaRPr lang="ru-RU" sz="3600" b="1" kern="10" spc="0">
                  <a:ln w="9525" algn="ctr">
                    <a:solidFill>
                      <a:srgbClr val="FF5050"/>
                    </a:solidFill>
                    <a:round/>
                    <a:headEnd/>
                    <a:tailEnd/>
                  </a:ln>
                  <a:solidFill>
                    <a:srgbClr val="CC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Arial Black"/>
                </a:endParaRPr>
              </a:p>
            </p:txBody>
          </p:sp>
        </p:grpSp>
        <p:sp>
          <p:nvSpPr>
            <p:cNvPr id="1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96984300" y="111234600"/>
              <a:ext cx="496800" cy="8389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6350" algn="ctr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 МДОУ № 25</a:t>
              </a:r>
              <a:endParaRPr lang="ru-RU" sz="3600" kern="10" spc="0">
                <a:ln w="6350" algn="ctr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75707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b="40550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476672"/>
            <a:ext cx="2698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http://www.liveinternet.ru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2967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www.mastera-rukodeliya.ru</a:t>
            </a:r>
            <a:endParaRPr lang="ru-RU" dirty="0"/>
          </a:p>
        </p:txBody>
      </p:sp>
      <p:pic>
        <p:nvPicPr>
          <p:cNvPr id="6147" name="Picture 3" descr="C:\Users\User\Desktop\ИГРУШКИ\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76672"/>
            <a:ext cx="4374486" cy="5832648"/>
          </a:xfrm>
          <a:prstGeom prst="rect">
            <a:avLst/>
          </a:prstGeom>
          <a:noFill/>
        </p:spPr>
      </p:pic>
      <p:pic>
        <p:nvPicPr>
          <p:cNvPr id="7" name="Picture 2" descr="C:\Users\User\Desktop\ИГРУШКИ\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340768"/>
            <a:ext cx="3726414" cy="49685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8015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b="40550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7171" name="Picture 3" descr="C:\Users\User\Desktop\ИГРУШКИ\d2ba57adab539522097fe7c4c4528ad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221088"/>
            <a:ext cx="3096344" cy="2322258"/>
          </a:xfrm>
          <a:prstGeom prst="rect">
            <a:avLst/>
          </a:prstGeom>
          <a:noFill/>
        </p:spPr>
      </p:pic>
      <p:pic>
        <p:nvPicPr>
          <p:cNvPr id="7172" name="Picture 4" descr="C:\Users\User\Desktop\ИГРУШКИ\sam_25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32656"/>
            <a:ext cx="4704523" cy="3528392"/>
          </a:xfrm>
          <a:prstGeom prst="rect">
            <a:avLst/>
          </a:prstGeom>
          <a:noFill/>
        </p:spPr>
      </p:pic>
      <p:pic>
        <p:nvPicPr>
          <p:cNvPr id="6" name="Picture 2" descr="C:\Users\User\Desktop\ИГРУШКИ\dsc04814_0.jpg"/>
          <p:cNvPicPr>
            <a:picLocks noChangeAspect="1" noChangeArrowheads="1"/>
          </p:cNvPicPr>
          <p:nvPr/>
        </p:nvPicPr>
        <p:blipFill>
          <a:blip r:embed="rId5" cstate="print"/>
          <a:srcRect l="18016"/>
          <a:stretch>
            <a:fillRect/>
          </a:stretch>
        </p:blipFill>
        <p:spPr bwMode="auto">
          <a:xfrm>
            <a:off x="4644008" y="2996952"/>
            <a:ext cx="4014391" cy="36724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8015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b="40550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8195" name="Picture 3" descr="C:\Users\User\Desktop\ИГРУШКИ\85711194_2.jpg"/>
          <p:cNvPicPr>
            <a:picLocks noChangeAspect="1" noChangeArrowheads="1"/>
          </p:cNvPicPr>
          <p:nvPr/>
        </p:nvPicPr>
        <p:blipFill>
          <a:blip r:embed="rId3" cstate="print"/>
          <a:srcRect l="12200" r="8657"/>
          <a:stretch>
            <a:fillRect/>
          </a:stretch>
        </p:blipFill>
        <p:spPr bwMode="auto">
          <a:xfrm>
            <a:off x="4644008" y="2780928"/>
            <a:ext cx="4248472" cy="3925437"/>
          </a:xfrm>
          <a:prstGeom prst="rect">
            <a:avLst/>
          </a:prstGeom>
          <a:noFill/>
        </p:spPr>
      </p:pic>
      <p:pic>
        <p:nvPicPr>
          <p:cNvPr id="8194" name="Picture 2" descr="C:\Users\User\Desktop\ИГРУШКИ\detsad-322580-1426095336.jpg"/>
          <p:cNvPicPr>
            <a:picLocks noChangeAspect="1" noChangeArrowheads="1"/>
          </p:cNvPicPr>
          <p:nvPr/>
        </p:nvPicPr>
        <p:blipFill>
          <a:blip r:embed="rId4" cstate="print"/>
          <a:srcRect l="2581" r="2581"/>
          <a:stretch>
            <a:fillRect/>
          </a:stretch>
        </p:blipFill>
        <p:spPr bwMode="auto">
          <a:xfrm>
            <a:off x="179512" y="188640"/>
            <a:ext cx="5040560" cy="3981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8015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200911041804335qtxL"/>
          <p:cNvPicPr>
            <a:picLocks noChangeAspect="1" noChangeArrowheads="1"/>
          </p:cNvPicPr>
          <p:nvPr/>
        </p:nvPicPr>
        <p:blipFill>
          <a:blip r:embed="rId2" cstate="print"/>
          <a:srcRect l="1674" r="16017" b="21103"/>
          <a:stretch>
            <a:fillRect/>
          </a:stretch>
        </p:blipFill>
        <p:spPr bwMode="auto">
          <a:xfrm>
            <a:off x="-12700" y="-50800"/>
            <a:ext cx="91567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7544" y="1124744"/>
            <a:ext cx="8208912" cy="2952328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     </a:t>
            </a:r>
            <a:r>
              <a:rPr lang="ru-RU" sz="1800" b="1" i="1" dirty="0" smtClean="0">
                <a:solidFill>
                  <a:schemeClr val="accent1">
                    <a:lumMod val="75000"/>
                  </a:schemeClr>
                </a:solidFill>
              </a:rPr>
              <a:t>Таким </a:t>
            </a:r>
            <a:r>
              <a:rPr lang="ru-RU" sz="1800" b="1" i="1" dirty="0">
                <a:solidFill>
                  <a:schemeClr val="accent1">
                    <a:lumMod val="75000"/>
                  </a:schemeClr>
                </a:solidFill>
              </a:rPr>
              <a:t>образом, </a:t>
            </a:r>
            <a:r>
              <a:rPr lang="ru-RU" sz="1800" b="1" i="1" dirty="0" smtClean="0">
                <a:solidFill>
                  <a:schemeClr val="accent1">
                    <a:lumMod val="75000"/>
                  </a:schemeClr>
                </a:solidFill>
              </a:rPr>
              <a:t>освоение </a:t>
            </a:r>
            <a:r>
              <a:rPr lang="ru-RU" sz="1800" b="1" i="1" dirty="0">
                <a:solidFill>
                  <a:schemeClr val="accent1">
                    <a:lumMod val="75000"/>
                  </a:schemeClr>
                </a:solidFill>
              </a:rPr>
              <a:t>данной  </a:t>
            </a:r>
            <a:r>
              <a:rPr lang="ru-RU" sz="1800" b="1" i="1" dirty="0" smtClean="0">
                <a:solidFill>
                  <a:schemeClr val="accent1">
                    <a:lumMod val="75000"/>
                  </a:schemeClr>
                </a:solidFill>
              </a:rPr>
              <a:t>техники, способствует лучшему интеллектуальному, эстетическому развитию детей. Развивает эстетический вкус </a:t>
            </a:r>
            <a:r>
              <a:rPr lang="ru-RU" sz="1800" b="1" i="1" dirty="0">
                <a:solidFill>
                  <a:schemeClr val="accent1">
                    <a:lumMod val="75000"/>
                  </a:schemeClr>
                </a:solidFill>
              </a:rPr>
              <a:t>и </a:t>
            </a:r>
            <a:r>
              <a:rPr lang="ru-RU" sz="1800" b="1" i="1" dirty="0" smtClean="0">
                <a:solidFill>
                  <a:schemeClr val="accent1">
                    <a:lumMod val="75000"/>
                  </a:schemeClr>
                </a:solidFill>
              </a:rPr>
              <a:t>художественное воображение;  </a:t>
            </a:r>
            <a:r>
              <a:rPr lang="ru-RU" sz="1800" b="1" i="1" dirty="0">
                <a:solidFill>
                  <a:schemeClr val="accent1">
                    <a:lumMod val="75000"/>
                  </a:schemeClr>
                </a:solidFill>
              </a:rPr>
              <a:t>конструкторское мышление  - разовьёт тактильные ощущения и </a:t>
            </a:r>
            <a:r>
              <a:rPr lang="ru-RU" sz="1800" b="1" i="1" dirty="0" smtClean="0">
                <a:solidFill>
                  <a:schemeClr val="accent1">
                    <a:lumMod val="75000"/>
                  </a:schemeClr>
                </a:solidFill>
              </a:rPr>
              <a:t>мелкую моторику рук, </a:t>
            </a:r>
            <a:r>
              <a:rPr lang="ru-RU" sz="1800" b="1" i="1" dirty="0">
                <a:solidFill>
                  <a:schemeClr val="accent1">
                    <a:lumMod val="75000"/>
                  </a:schemeClr>
                </a:solidFill>
              </a:rPr>
              <a:t>усидчивость, аккуратность, фантазию, поможет в изучении цветов и форм,  а так же будет является одним из важных показателей интеллектуальной готовности детей к школе.</a:t>
            </a:r>
            <a:endParaRPr lang="ru-RU" sz="18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eaLnBrk="1" hangingPunct="1">
              <a:buNone/>
            </a:pPr>
            <a:endParaRPr lang="ru-RU" sz="2000" b="1" i="1" dirty="0" smtClean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764704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Выводы: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200911041804335qt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7" y="0"/>
            <a:ext cx="9144000" cy="694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1268761"/>
            <a:ext cx="7776864" cy="36004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2800" b="1" dirty="0" smtClean="0">
              <a:ln w="31550" cmpd="sng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764704"/>
            <a:ext cx="8280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«Всегда найдется дело 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для умелых рук,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Если хорошенько поглядеть вокруг.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А тот, кто дела не найдет,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Пусть скучает целый год»</a:t>
            </a:r>
          </a:p>
          <a:p>
            <a:pPr algn="r"/>
            <a:r>
              <a:rPr lang="ru-RU" sz="3600" dirty="0" smtClean="0">
                <a:solidFill>
                  <a:srgbClr val="FF0000"/>
                </a:solidFill>
              </a:rPr>
              <a:t> М. </a:t>
            </a:r>
            <a:r>
              <a:rPr lang="ru-RU" sz="3600" dirty="0" err="1" smtClean="0">
                <a:solidFill>
                  <a:srgbClr val="FF0000"/>
                </a:solidFill>
              </a:rPr>
              <a:t>Ивенсен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5707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200911041804335qt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03" y="29700"/>
            <a:ext cx="9144000" cy="694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55576" y="260648"/>
            <a:ext cx="7848872" cy="4680520"/>
          </a:xfrm>
        </p:spPr>
        <p:txBody>
          <a:bodyPr/>
          <a:lstStyle/>
          <a:p>
            <a:pPr algn="l" eaLnBrk="1" hangingPunct="1"/>
            <a:r>
              <a:rPr lang="ru-RU" sz="1500" b="1" i="1" dirty="0" smtClean="0">
                <a:solidFill>
                  <a:schemeClr val="tx2"/>
                </a:solidFill>
                <a:ea typeface="NewtonUniPhonetic" pitchFamily="17" charset="0"/>
              </a:rPr>
              <a:t> </a:t>
            </a:r>
            <a:r>
              <a:rPr lang="ru-RU" sz="1500" b="1" i="1" dirty="0">
                <a:solidFill>
                  <a:schemeClr val="tx2"/>
                </a:solidFill>
                <a:ea typeface="NewtonUniPhonetic" pitchFamily="17" charset="0"/>
              </a:rPr>
              <a:t> </a:t>
            </a:r>
            <a:r>
              <a:rPr lang="ru-RU" sz="1500" b="1" i="1" dirty="0" smtClean="0">
                <a:solidFill>
                  <a:schemeClr val="tx2"/>
                </a:solidFill>
                <a:ea typeface="NewtonUniPhonetic" pitchFamily="17" charset="0"/>
              </a:rPr>
              <a:t>  </a:t>
            </a:r>
            <a:r>
              <a:rPr lang="ru-RU" sz="1600" b="1" i="1" dirty="0" smtClean="0">
                <a:solidFill>
                  <a:schemeClr val="tx2"/>
                </a:solidFill>
                <a:ea typeface="NewtonUniPhonetic" pitchFamily="17" charset="0"/>
              </a:rPr>
              <a:t>Овладение </a:t>
            </a:r>
            <a:r>
              <a:rPr lang="ru-RU" sz="1600" b="1" i="1" dirty="0">
                <a:solidFill>
                  <a:schemeClr val="tx2"/>
                </a:solidFill>
                <a:ea typeface="NewtonUniPhonetic" pitchFamily="17" charset="0"/>
              </a:rPr>
              <a:t>движениями рук оказывает большое влияние на умственное развитие и развитие психических </a:t>
            </a:r>
            <a:r>
              <a:rPr lang="ru-RU" sz="1600" b="1" i="1" dirty="0" smtClean="0">
                <a:solidFill>
                  <a:schemeClr val="tx2"/>
                </a:solidFill>
                <a:ea typeface="NewtonUniPhonetic" pitchFamily="17" charset="0"/>
              </a:rPr>
              <a:t>процессов. Большую часть свободного времени дети проводят  в интернете, от этого страдает развитие мелкой моторики рук. Развитие </a:t>
            </a:r>
            <a:r>
              <a:rPr lang="ru-RU" sz="1600" b="1" i="1" dirty="0">
                <a:solidFill>
                  <a:schemeClr val="tx2"/>
                </a:solidFill>
                <a:ea typeface="NewtonUniPhonetic" pitchFamily="17" charset="0"/>
              </a:rPr>
              <a:t>движений рук во многом зависит от овладения орудиями и инструментами. Человеческая </a:t>
            </a:r>
            <a:r>
              <a:rPr lang="ru-RU" sz="1600" b="1" i="1" dirty="0" smtClean="0">
                <a:solidFill>
                  <a:schemeClr val="tx2"/>
                </a:solidFill>
                <a:ea typeface="NewtonUniPhonetic" pitchFamily="17" charset="0"/>
              </a:rPr>
              <a:t>рука, </a:t>
            </a:r>
            <a:r>
              <a:rPr lang="ru-RU" sz="1600" b="1" i="1" dirty="0">
                <a:solidFill>
                  <a:schemeClr val="tx2"/>
                </a:solidFill>
                <a:ea typeface="NewtonUniPhonetic" pitchFamily="17" charset="0"/>
              </a:rPr>
              <a:t>как рабочий </a:t>
            </a:r>
            <a:r>
              <a:rPr lang="ru-RU" sz="1600" b="1" i="1" dirty="0" smtClean="0">
                <a:solidFill>
                  <a:schemeClr val="tx2"/>
                </a:solidFill>
                <a:ea typeface="NewtonUniPhonetic" pitchFamily="17" charset="0"/>
              </a:rPr>
              <a:t>орган, </a:t>
            </a:r>
            <a:r>
              <a:rPr lang="ru-RU" sz="1600" b="1" i="1" dirty="0">
                <a:solidFill>
                  <a:schemeClr val="tx2"/>
                </a:solidFill>
                <a:ea typeface="NewtonUniPhonetic" pitchFamily="17" charset="0"/>
              </a:rPr>
              <a:t>начинает развиваться рано и постепенно совершенствуется в процессе разнообразной деятельности, путём систематического обучения и постоянных упражнений </a:t>
            </a:r>
            <a:r>
              <a:rPr lang="ru-RU" sz="1600" b="1" i="1" dirty="0" smtClean="0">
                <a:solidFill>
                  <a:schemeClr val="tx2"/>
                </a:solidFill>
                <a:ea typeface="NewtonUniPhonetic" pitchFamily="17" charset="0"/>
              </a:rPr>
              <a:t>ребёнка. В наше время невероятно развилась мода на вещи ручной работы, уникальные подарки, элементы интерьера . И вот, поддавшись этому свежему веянию, мы начинаем обнаруживать, что делать красоту своими руками не всегда получается. </a:t>
            </a:r>
          </a:p>
          <a:p>
            <a:pPr algn="l" eaLnBrk="1" hangingPunct="1"/>
            <a:r>
              <a:rPr lang="ru-RU" sz="1600" b="1" i="1" dirty="0" smtClean="0">
                <a:solidFill>
                  <a:schemeClr val="tx2"/>
                </a:solidFill>
                <a:ea typeface="NewtonUniPhonetic" pitchFamily="17" charset="0"/>
              </a:rPr>
              <a:t>    Мой рассказ о лепке из бумажного теста .  </a:t>
            </a:r>
          </a:p>
          <a:p>
            <a:pPr algn="l" eaLnBrk="1" hangingPunct="1"/>
            <a:r>
              <a:rPr lang="ru-RU" sz="1600" b="1" i="1" dirty="0" smtClean="0">
                <a:solidFill>
                  <a:schemeClr val="tx2"/>
                </a:solidFill>
                <a:ea typeface="NewtonUniPhonetic" pitchFamily="17" charset="0"/>
              </a:rPr>
              <a:t>    Освоив  данную технологию мы и наши дети  научатся делать красивые и неповторимые вещи своими руками  для близких и друзей.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9377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9552" y="1412776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b="1" kern="0" dirty="0">
                <a:solidFill>
                  <a:srgbClr val="FF0000"/>
                </a:solidFill>
                <a:latin typeface="Arial"/>
                <a:cs typeface="Arial"/>
              </a:rPr>
              <a:t>Освоение данной техники позволит лучшему развитию </a:t>
            </a:r>
            <a:r>
              <a:rPr lang="ru-RU" sz="2000" b="1" kern="0" dirty="0" smtClean="0">
                <a:solidFill>
                  <a:srgbClr val="FF0000"/>
                </a:solidFill>
                <a:latin typeface="Arial"/>
                <a:cs typeface="Arial"/>
              </a:rPr>
              <a:t>детской </a:t>
            </a:r>
            <a:r>
              <a:rPr lang="ru-RU" sz="2000" b="1" kern="0" dirty="0">
                <a:solidFill>
                  <a:srgbClr val="FF0000"/>
                </a:solidFill>
                <a:latin typeface="Arial"/>
                <a:cs typeface="Arial"/>
              </a:rPr>
              <a:t>мелкой </a:t>
            </a:r>
            <a:r>
              <a:rPr lang="ru-RU" sz="2000" b="1" kern="0" dirty="0" smtClean="0">
                <a:solidFill>
                  <a:srgbClr val="FF0000"/>
                </a:solidFill>
                <a:latin typeface="Arial"/>
                <a:cs typeface="Arial"/>
              </a:rPr>
              <a:t>моторики рук, </a:t>
            </a:r>
            <a:r>
              <a:rPr lang="ru-RU" sz="2000" b="1" kern="0" dirty="0">
                <a:solidFill>
                  <a:srgbClr val="FF0000"/>
                </a:solidFill>
                <a:latin typeface="Arial"/>
                <a:cs typeface="Arial"/>
              </a:rPr>
              <a:t>а так же </a:t>
            </a:r>
            <a:r>
              <a:rPr lang="ru-RU" sz="2000" b="1" kern="0" dirty="0" smtClean="0">
                <a:solidFill>
                  <a:srgbClr val="FF0000"/>
                </a:solidFill>
                <a:latin typeface="Arial"/>
                <a:cs typeface="Arial"/>
              </a:rPr>
              <a:t>пробудит </a:t>
            </a:r>
            <a:r>
              <a:rPr lang="ru-RU" sz="2000" b="1" kern="0" dirty="0">
                <a:solidFill>
                  <a:srgbClr val="FF0000"/>
                </a:solidFill>
                <a:latin typeface="Arial"/>
                <a:cs typeface="Arial"/>
              </a:rPr>
              <a:t>интерес, фантазию в создании необычных творческих </a:t>
            </a:r>
            <a:r>
              <a:rPr lang="ru-RU" sz="2000" b="1" kern="0" dirty="0" smtClean="0">
                <a:solidFill>
                  <a:srgbClr val="FF0000"/>
                </a:solidFill>
                <a:latin typeface="Arial"/>
                <a:cs typeface="Arial"/>
              </a:rPr>
              <a:t>работ</a:t>
            </a:r>
            <a:endParaRPr lang="ru-RU" sz="2000" b="1" kern="0" dirty="0">
              <a:solidFill>
                <a:srgbClr val="FF0000"/>
              </a:solidFill>
              <a:latin typeface="Arial"/>
              <a:cs typeface="Arial"/>
            </a:endParaRPr>
          </a:p>
          <a:p>
            <a:pPr lvl="0" algn="ctr">
              <a:spcBef>
                <a:spcPct val="20000"/>
              </a:spcBef>
            </a:pPr>
            <a:endParaRPr lang="ru-RU" sz="2000" b="1" i="1" kern="0" dirty="0">
              <a:solidFill>
                <a:schemeClr val="tx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7844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200911041804335qtxL"/>
          <p:cNvPicPr>
            <a:picLocks noChangeAspect="1" noChangeArrowheads="1"/>
          </p:cNvPicPr>
          <p:nvPr/>
        </p:nvPicPr>
        <p:blipFill>
          <a:blip r:embed="rId2" cstate="print"/>
          <a:srcRect b="42049"/>
          <a:stretch>
            <a:fillRect/>
          </a:stretch>
        </p:blipFill>
        <p:spPr bwMode="auto">
          <a:xfrm>
            <a:off x="5467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90872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latin typeface="+mn-lt"/>
              </a:rPr>
              <a:t>Необходимые материалы</a:t>
            </a:r>
            <a:endParaRPr lang="ru-RU" sz="40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" name="Picture 2" descr="C:\Users\User\Desktop\ИГРУШКИ\10705_032e284635bfcd4d90f170e2a35baae8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836712"/>
            <a:ext cx="5112568" cy="3834426"/>
          </a:xfrm>
          <a:prstGeom prst="rect">
            <a:avLst/>
          </a:prstGeom>
          <a:noFill/>
        </p:spPr>
      </p:pic>
      <p:pic>
        <p:nvPicPr>
          <p:cNvPr id="2050" name="Picture 2" descr="C:\Users\User\Desktop\ИГРУШКИ\124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2391" y="3429000"/>
            <a:ext cx="4291609" cy="3214861"/>
          </a:xfrm>
          <a:prstGeom prst="rect">
            <a:avLst/>
          </a:prstGeom>
          <a:noFill/>
        </p:spPr>
      </p:pic>
      <p:pic>
        <p:nvPicPr>
          <p:cNvPr id="2052" name="Picture 4" descr="C:\Users\User\Desktop\ИГРУШКИ\3.jpg"/>
          <p:cNvPicPr>
            <a:picLocks noChangeAspect="1" noChangeArrowheads="1"/>
          </p:cNvPicPr>
          <p:nvPr/>
        </p:nvPicPr>
        <p:blipFill>
          <a:blip r:embed="rId5" cstate="print"/>
          <a:srcRect t="6082" r="12830"/>
          <a:stretch>
            <a:fillRect/>
          </a:stretch>
        </p:blipFill>
        <p:spPr bwMode="auto">
          <a:xfrm>
            <a:off x="5635014" y="836712"/>
            <a:ext cx="3076938" cy="248634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11560" y="4941168"/>
            <a:ext cx="38884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</a:rPr>
              <a:t>1. Яичные коробки, упаковки и</a:t>
            </a:r>
          </a:p>
          <a:p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</a:rPr>
              <a:t>   мягкая бумага</a:t>
            </a:r>
          </a:p>
          <a:p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</a:rPr>
              <a:t>2. </a:t>
            </a:r>
            <a:r>
              <a:rPr lang="ru-RU" sz="1600" b="1" i="1" dirty="0" err="1" smtClean="0">
                <a:solidFill>
                  <a:schemeClr val="accent1">
                    <a:lumMod val="75000"/>
                  </a:schemeClr>
                </a:solidFill>
              </a:rPr>
              <a:t>Погружной</a:t>
            </a:r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</a:rPr>
              <a:t> миксер</a:t>
            </a:r>
          </a:p>
          <a:p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</a:rPr>
              <a:t>3. Клей ПВА</a:t>
            </a:r>
            <a:endParaRPr lang="ru-RU" sz="1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5707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200911041804335qtxL"/>
          <p:cNvPicPr>
            <a:picLocks noChangeAspect="1" noChangeArrowheads="1"/>
          </p:cNvPicPr>
          <p:nvPr/>
        </p:nvPicPr>
        <p:blipFill>
          <a:blip r:embed="rId2" cstate="print"/>
          <a:srcRect l="1674" r="16017" b="21103"/>
          <a:stretch>
            <a:fillRect/>
          </a:stretch>
        </p:blipFill>
        <p:spPr bwMode="auto">
          <a:xfrm>
            <a:off x="-12700" y="-50800"/>
            <a:ext cx="91567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6" name="Picture 2" descr="C:\Users\User\Desktop\РОСТОВ-17-18\БУМАЖНОЕ ТЕСТО\ДИСК-БУМАЖНОЕ ТЕСТО\ФОТО\DSC_03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97635"/>
            <a:ext cx="2808312" cy="1872208"/>
          </a:xfrm>
          <a:prstGeom prst="rect">
            <a:avLst/>
          </a:prstGeom>
          <a:noFill/>
        </p:spPr>
      </p:pic>
      <p:pic>
        <p:nvPicPr>
          <p:cNvPr id="139267" name="Picture 3" descr="C:\Users\User\Desktop\РОСТОВ-17-18\БУМАЖНОЕ ТЕСТО\ДИСК-БУМАЖНОЕ ТЕСТО\ФОТО\DSC_02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40635"/>
            <a:ext cx="3312368" cy="2208245"/>
          </a:xfrm>
          <a:prstGeom prst="rect">
            <a:avLst/>
          </a:prstGeom>
          <a:noFill/>
        </p:spPr>
      </p:pic>
      <p:pic>
        <p:nvPicPr>
          <p:cNvPr id="139269" name="Picture 5" descr="C:\Users\User\Desktop\РОСТОВ-17-18\БУМАЖНОЕ ТЕСТО\ДИСК-БУМАЖНОЕ ТЕСТО\ФОТО\DSC_03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140635"/>
            <a:ext cx="3312368" cy="2208244"/>
          </a:xfrm>
          <a:prstGeom prst="rect">
            <a:avLst/>
          </a:prstGeom>
          <a:noFill/>
        </p:spPr>
      </p:pic>
      <p:pic>
        <p:nvPicPr>
          <p:cNvPr id="139270" name="Picture 6" descr="C:\Users\User\Desktop\РОСТОВ-17-18\БУМАЖНОЕ ТЕСТО\ДИСК-БУМАЖНОЕ ТЕСТО\ФОТО\DSC_03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2444891"/>
            <a:ext cx="3312369" cy="2208245"/>
          </a:xfrm>
          <a:prstGeom prst="rect">
            <a:avLst/>
          </a:prstGeom>
          <a:noFill/>
        </p:spPr>
      </p:pic>
      <p:pic>
        <p:nvPicPr>
          <p:cNvPr id="139271" name="Picture 7" descr="C:\Users\User\Desktop\РОСТОВ-17-18\БУМАЖНОЕ ТЕСТО\ДИСК-БУМАЖНОЕ ТЕСТО\ФОТО\DSC_03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2468893"/>
            <a:ext cx="3312368" cy="2208245"/>
          </a:xfrm>
          <a:prstGeom prst="rect">
            <a:avLst/>
          </a:prstGeom>
          <a:noFill/>
        </p:spPr>
      </p:pic>
      <p:pic>
        <p:nvPicPr>
          <p:cNvPr id="139272" name="Picture 8" descr="C:\Users\User\Desktop\РОСТОВ-17-18\БУМАЖНОЕ ТЕСТО\ДИСК-БУМАЖНОЕ ТЕСТО\ФОТО\DSC_032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4797152"/>
            <a:ext cx="2809037" cy="1872691"/>
          </a:xfrm>
          <a:prstGeom prst="rect">
            <a:avLst/>
          </a:prstGeom>
          <a:noFill/>
        </p:spPr>
      </p:pic>
      <p:pic>
        <p:nvPicPr>
          <p:cNvPr id="139273" name="Picture 9" descr="C:\Users\User\Desktop\РОСТОВ-17-18\БУМАЖНОЕ ТЕСТО\ДИСК-БУМАЖНОЕ ТЕСТО\ФОТО\DSC_032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31840" y="4797152"/>
            <a:ext cx="2809037" cy="187269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131840" y="1988840"/>
            <a:ext cx="259228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Рецепт </a:t>
            </a:r>
            <a:r>
              <a:rPr lang="ru-RU" b="1" dirty="0" smtClean="0">
                <a:solidFill>
                  <a:srgbClr val="FF0000"/>
                </a:solidFill>
              </a:rPr>
              <a:t>изготовления бумажного </a:t>
            </a:r>
            <a:r>
              <a:rPr lang="ru-RU" b="1" dirty="0" smtClean="0">
                <a:solidFill>
                  <a:srgbClr val="FF0000"/>
                </a:solidFill>
              </a:rPr>
              <a:t>теста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3131840" y="1484784"/>
            <a:ext cx="1008112" cy="216024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5436096" y="5589240"/>
            <a:ext cx="1008112" cy="216024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2483768" y="5589240"/>
            <a:ext cx="1008112" cy="216024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10800000">
            <a:off x="5004048" y="4077072"/>
            <a:ext cx="1008112" cy="216024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7200292" y="2456892"/>
            <a:ext cx="1008112" cy="216024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5400000">
            <a:off x="647564" y="4545124"/>
            <a:ext cx="1008112" cy="216024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b="4158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3" name="Picture 3" descr="C:\Users\User\Desktop\ИГРУШКИ\96720d070e469494d68999737290bac8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5383028" cy="4032448"/>
          </a:xfrm>
          <a:prstGeom prst="rect">
            <a:avLst/>
          </a:prstGeom>
          <a:noFill/>
        </p:spPr>
      </p:pic>
      <p:pic>
        <p:nvPicPr>
          <p:cNvPr id="3074" name="Picture 2" descr="C:\Users\User\Desktop\ИГРУШКИ\0_fb5f5_4d0bb40d_XL.jpg"/>
          <p:cNvPicPr>
            <a:picLocks noChangeAspect="1" noChangeArrowheads="1"/>
          </p:cNvPicPr>
          <p:nvPr/>
        </p:nvPicPr>
        <p:blipFill>
          <a:blip r:embed="rId4" cstate="print"/>
          <a:srcRect l="2367" t="7277" r="3152" b="10255"/>
          <a:stretch>
            <a:fillRect/>
          </a:stretch>
        </p:blipFill>
        <p:spPr bwMode="auto">
          <a:xfrm>
            <a:off x="3131840" y="3501008"/>
            <a:ext cx="5760640" cy="32108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8015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b="40550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4098" name="Picture 2" descr="C:\Users\User\Desktop\ИГРУШКИ\img3.jpg"/>
          <p:cNvPicPr>
            <a:picLocks noChangeAspect="1" noChangeArrowheads="1"/>
          </p:cNvPicPr>
          <p:nvPr/>
        </p:nvPicPr>
        <p:blipFill>
          <a:blip r:embed="rId3" cstate="print"/>
          <a:srcRect l="5775" t="15731" r="9631" b="21962"/>
          <a:stretch>
            <a:fillRect/>
          </a:stretch>
        </p:blipFill>
        <p:spPr bwMode="auto">
          <a:xfrm>
            <a:off x="827584" y="2348880"/>
            <a:ext cx="7520514" cy="40324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71600" y="548680"/>
            <a:ext cx="72728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b="1" i="1" kern="0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Лепка из бумажного теста поможет </a:t>
            </a:r>
            <a:r>
              <a:rPr lang="ru-RU" b="1" i="1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детям развить внимание, память, мышление, мелкую моторику рук, пространственное воображение, глазомер, художественный вкус, творческие способности и </a:t>
            </a:r>
            <a:r>
              <a:rPr lang="ru-RU" b="1" i="1" kern="0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фантазию, создавать творческие работы</a:t>
            </a:r>
            <a:endParaRPr lang="ru-RU" b="1" i="1" kern="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015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b="40550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5122" name="Picture 2" descr="C:\Users\User\Desktop\ИГРУШКИ\100_8819.jpg"/>
          <p:cNvPicPr>
            <a:picLocks noChangeAspect="1" noChangeArrowheads="1"/>
          </p:cNvPicPr>
          <p:nvPr/>
        </p:nvPicPr>
        <p:blipFill>
          <a:blip r:embed="rId3" cstate="print"/>
          <a:srcRect l="9293" t="15142" r="9293" b="8606"/>
          <a:stretch>
            <a:fillRect/>
          </a:stretch>
        </p:blipFill>
        <p:spPr bwMode="auto">
          <a:xfrm>
            <a:off x="3491880" y="188640"/>
            <a:ext cx="5415002" cy="3384376"/>
          </a:xfrm>
          <a:prstGeom prst="rect">
            <a:avLst/>
          </a:prstGeom>
          <a:noFill/>
        </p:spPr>
      </p:pic>
      <p:pic>
        <p:nvPicPr>
          <p:cNvPr id="5123" name="Picture 3" descr="C:\Users\User\Desktop\ИГРУШКИ\1358874602_21_640x480.jpg"/>
          <p:cNvPicPr>
            <a:picLocks noChangeAspect="1" noChangeArrowheads="1"/>
          </p:cNvPicPr>
          <p:nvPr/>
        </p:nvPicPr>
        <p:blipFill>
          <a:blip r:embed="rId4" cstate="print"/>
          <a:srcRect l="18107" r="8657"/>
          <a:stretch>
            <a:fillRect/>
          </a:stretch>
        </p:blipFill>
        <p:spPr bwMode="auto">
          <a:xfrm>
            <a:off x="251520" y="3094968"/>
            <a:ext cx="3384376" cy="34658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8015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Theme">
  <a:themeElements>
    <a:clrScheme name="Custom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Custom Theme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Theme">
  <a:themeElements>
    <a:clrScheme name="1_Custom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Custom Theme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ch_16x9">
  <a:themeElements>
    <a:clrScheme name="Tech_16x9 1">
      <a:dk1>
        <a:srgbClr val="192A52"/>
      </a:dk1>
      <a:lt1>
        <a:srgbClr val="FFFFFF"/>
      </a:lt1>
      <a:dk2>
        <a:srgbClr val="000000"/>
      </a:dk2>
      <a:lt2>
        <a:srgbClr val="C0C0C0"/>
      </a:lt2>
      <a:accent1>
        <a:srgbClr val="009999"/>
      </a:accent1>
      <a:accent2>
        <a:srgbClr val="E98915"/>
      </a:accent2>
      <a:accent3>
        <a:srgbClr val="AAAAAA"/>
      </a:accent3>
      <a:accent4>
        <a:srgbClr val="DADADA"/>
      </a:accent4>
      <a:accent5>
        <a:srgbClr val="AACACA"/>
      </a:accent5>
      <a:accent6>
        <a:srgbClr val="D37C12"/>
      </a:accent6>
      <a:hlink>
        <a:srgbClr val="009999"/>
      </a:hlink>
      <a:folHlink>
        <a:srgbClr val="7F7F7F"/>
      </a:folHlink>
    </a:clrScheme>
    <a:fontScheme name="Tech_16x9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ch_16x9 1">
        <a:dk1>
          <a:srgbClr val="192A52"/>
        </a:dk1>
        <a:lt1>
          <a:srgbClr val="FFFFFF"/>
        </a:lt1>
        <a:dk2>
          <a:srgbClr val="000000"/>
        </a:dk2>
        <a:lt2>
          <a:srgbClr val="C0C0C0"/>
        </a:lt2>
        <a:accent1>
          <a:srgbClr val="009999"/>
        </a:accent1>
        <a:accent2>
          <a:srgbClr val="E98915"/>
        </a:accent2>
        <a:accent3>
          <a:srgbClr val="AAAAAA"/>
        </a:accent3>
        <a:accent4>
          <a:srgbClr val="DADADA"/>
        </a:accent4>
        <a:accent5>
          <a:srgbClr val="AACACA"/>
        </a:accent5>
        <a:accent6>
          <a:srgbClr val="D37C12"/>
        </a:accent6>
        <a:hlink>
          <a:srgbClr val="009999"/>
        </a:hlink>
        <a:folHlink>
          <a:srgbClr val="7F7F7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Tech_16x9">
  <a:themeElements>
    <a:clrScheme name="1_Tech_16x9 1">
      <a:dk1>
        <a:srgbClr val="192A52"/>
      </a:dk1>
      <a:lt1>
        <a:srgbClr val="FFFFFF"/>
      </a:lt1>
      <a:dk2>
        <a:srgbClr val="000000"/>
      </a:dk2>
      <a:lt2>
        <a:srgbClr val="C0C0C0"/>
      </a:lt2>
      <a:accent1>
        <a:srgbClr val="009999"/>
      </a:accent1>
      <a:accent2>
        <a:srgbClr val="E98915"/>
      </a:accent2>
      <a:accent3>
        <a:srgbClr val="AAAAAA"/>
      </a:accent3>
      <a:accent4>
        <a:srgbClr val="DADADA"/>
      </a:accent4>
      <a:accent5>
        <a:srgbClr val="AACACA"/>
      </a:accent5>
      <a:accent6>
        <a:srgbClr val="D37C12"/>
      </a:accent6>
      <a:hlink>
        <a:srgbClr val="009999"/>
      </a:hlink>
      <a:folHlink>
        <a:srgbClr val="7F7F7F"/>
      </a:folHlink>
    </a:clrScheme>
    <a:fontScheme name="1_Tech_16x9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Tech_16x9 1">
        <a:dk1>
          <a:srgbClr val="192A52"/>
        </a:dk1>
        <a:lt1>
          <a:srgbClr val="FFFFFF"/>
        </a:lt1>
        <a:dk2>
          <a:srgbClr val="000000"/>
        </a:dk2>
        <a:lt2>
          <a:srgbClr val="C0C0C0"/>
        </a:lt2>
        <a:accent1>
          <a:srgbClr val="009999"/>
        </a:accent1>
        <a:accent2>
          <a:srgbClr val="E98915"/>
        </a:accent2>
        <a:accent3>
          <a:srgbClr val="AAAAAA"/>
        </a:accent3>
        <a:accent4>
          <a:srgbClr val="DADADA"/>
        </a:accent4>
        <a:accent5>
          <a:srgbClr val="AACACA"/>
        </a:accent5>
        <a:accent6>
          <a:srgbClr val="D37C12"/>
        </a:accent6>
        <a:hlink>
          <a:srgbClr val="009999"/>
        </a:hlink>
        <a:folHlink>
          <a:srgbClr val="7F7F7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Tech_16x9">
  <a:themeElements>
    <a:clrScheme name="2_Tech_16x9 1">
      <a:dk1>
        <a:srgbClr val="192A52"/>
      </a:dk1>
      <a:lt1>
        <a:srgbClr val="FFFFFF"/>
      </a:lt1>
      <a:dk2>
        <a:srgbClr val="000000"/>
      </a:dk2>
      <a:lt2>
        <a:srgbClr val="C0C0C0"/>
      </a:lt2>
      <a:accent1>
        <a:srgbClr val="009999"/>
      </a:accent1>
      <a:accent2>
        <a:srgbClr val="E98915"/>
      </a:accent2>
      <a:accent3>
        <a:srgbClr val="AAAAAA"/>
      </a:accent3>
      <a:accent4>
        <a:srgbClr val="DADADA"/>
      </a:accent4>
      <a:accent5>
        <a:srgbClr val="AACACA"/>
      </a:accent5>
      <a:accent6>
        <a:srgbClr val="D37C12"/>
      </a:accent6>
      <a:hlink>
        <a:srgbClr val="009999"/>
      </a:hlink>
      <a:folHlink>
        <a:srgbClr val="7F7F7F"/>
      </a:folHlink>
    </a:clrScheme>
    <a:fontScheme name="2_Tech_16x9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Tech_16x9 1">
        <a:dk1>
          <a:srgbClr val="192A52"/>
        </a:dk1>
        <a:lt1>
          <a:srgbClr val="FFFFFF"/>
        </a:lt1>
        <a:dk2>
          <a:srgbClr val="000000"/>
        </a:dk2>
        <a:lt2>
          <a:srgbClr val="C0C0C0"/>
        </a:lt2>
        <a:accent1>
          <a:srgbClr val="009999"/>
        </a:accent1>
        <a:accent2>
          <a:srgbClr val="E98915"/>
        </a:accent2>
        <a:accent3>
          <a:srgbClr val="AAAAAA"/>
        </a:accent3>
        <a:accent4>
          <a:srgbClr val="DADADA"/>
        </a:accent4>
        <a:accent5>
          <a:srgbClr val="AACACA"/>
        </a:accent5>
        <a:accent6>
          <a:srgbClr val="D37C12"/>
        </a:accent6>
        <a:hlink>
          <a:srgbClr val="009999"/>
        </a:hlink>
        <a:folHlink>
          <a:srgbClr val="7F7F7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Custom Theme">
  <a:themeElements>
    <a:clrScheme name="2_Custom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Custom Theme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ustom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Custom Theme">
  <a:themeElements>
    <a:clrScheme name="3_Custom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Custom Theme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ustom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Custom Theme">
  <a:themeElements>
    <a:clrScheme name="4_Custom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Custom Theme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ustom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5_Custom Theme">
  <a:themeElements>
    <a:clrScheme name="5_Custom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Custom Theme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ustom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TS010073846</Template>
  <TotalTime>2787</TotalTime>
  <Words>375</Words>
  <Application>Microsoft Office PowerPoint</Application>
  <PresentationFormat>Экран (4:3)</PresentationFormat>
  <Paragraphs>34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Custom Theme</vt:lpstr>
      <vt:lpstr>1_Custom Theme</vt:lpstr>
      <vt:lpstr>Tech_16x9</vt:lpstr>
      <vt:lpstr>1_Tech_16x9</vt:lpstr>
      <vt:lpstr>2_Tech_16x9</vt:lpstr>
      <vt:lpstr>2_Custom Theme</vt:lpstr>
      <vt:lpstr>3_Custom Theme</vt:lpstr>
      <vt:lpstr>4_Custom Theme</vt:lpstr>
      <vt:lpstr>5_Custom Theme</vt:lpstr>
      <vt:lpstr>Оформление по умолчанию</vt:lpstr>
      <vt:lpstr> </vt:lpstr>
      <vt:lpstr> </vt:lpstr>
      <vt:lpstr>Слайд 3</vt:lpstr>
      <vt:lpstr>Слайд 4</vt:lpstr>
      <vt:lpstr>Необходимые материалы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257</cp:revision>
  <dcterms:created xsi:type="dcterms:W3CDTF">2013-01-29T13:51:49Z</dcterms:created>
  <dcterms:modified xsi:type="dcterms:W3CDTF">2018-01-11T19:42:06Z</dcterms:modified>
</cp:coreProperties>
</file>