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7" r:id="rId7"/>
    <p:sldId id="266" r:id="rId8"/>
    <p:sldId id="265" r:id="rId9"/>
    <p:sldId id="264" r:id="rId10"/>
    <p:sldId id="263" r:id="rId11"/>
    <p:sldId id="26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Documents and Settings\Admin\Рабочий стол\для шаблонов\ввсс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1357313"/>
            <a:ext cx="7400925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6630988"/>
            <a:ext cx="1066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357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994CC-CDCB-4545-AF61-BD182EAFA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82E97-3478-4725-B462-D2471818F7BE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67E3C-262D-413F-B615-FA98F131F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44868-7C29-4FCE-A37A-5B151307C10E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DA0F0-ECE9-4714-BFB1-0C531E808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24A7-7425-4794-AECF-B0864F64EF3B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ACB41-6D4A-45D2-A8B7-9E7EB7903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4139F-DF56-408F-A972-F8E96EE5DC60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59C19-8468-48D3-9889-F116A6B7F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3C545-DB52-4065-9692-F0216E8B2C71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34B9D-718D-4F9D-8261-3C8989E09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56CCF-6B9E-40AD-AEBD-E89865933782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8EE8C-A6FA-49DC-9196-2C3478521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58A38-441F-419D-9560-21EC5C59BE67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30D32-E970-4520-96DC-AEAC40357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D6194-1EA4-419E-B93A-28E74D95E264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8F56D-EE20-4EDF-8B96-FE6B8A42E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EB54A-AB86-4B6D-AAA3-715E07C4B838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34ADE-566B-4CE0-A9EC-367AE1688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21E0C-EE47-403F-B1EC-D87A249066CE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BA71-3C08-4638-967A-F24B4DDEA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4A8215-8313-438A-BFAD-1641AA5967A8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39D029-045F-4435-9D6D-A8136223A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786313"/>
            <a:ext cx="80486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5" descr="C:\Documents and Settings\Admin\Рабочий стол\для шаблонов\Копия прозр2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56588" y="4572000"/>
            <a:ext cx="8874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72313" y="6053138"/>
            <a:ext cx="2071687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323528" y="2924944"/>
            <a:ext cx="8415338" cy="132600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 следам сказочных героев»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301208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 герои нашей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916832"/>
            <a:ext cx="3970784" cy="42093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Пошехонье не зря называют ярославской Венецией – ведь он стоит сразу на пяти реках, есть здесь пруды и, конечно, Рыбинское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вдхр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 поэтому пошехонцы решили поселить у себя Водяного.</a:t>
            </a:r>
          </a:p>
          <a:p>
            <a:endParaRPr lang="ru-RU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971600" y="1556792"/>
            <a:ext cx="30243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.Пошехонье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Рыбинский район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 descr="http://animalsfoto.com/photo/ac/ac988a5f2f03934d202257d0db89db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39604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86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 герои нашей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4925144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Пошехонский район - самый северный район Ярославской области, издревле считается медвежьим краем. Самый первый медведь в Ярославской Губернии добывался именно на Пошехонской земле. Неслучайно именно в Пошехонье появилась резиденция Ярославского медведя - «Топтыгин Дом».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71600" y="1556792"/>
            <a:ext cx="30243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г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.Пошехонье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Рыбинский район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https://im2-tub-ru.yandex.net/i?id=066479dbcc9d5894b267da05cd6b9e46-l&amp;n=13"/>
          <p:cNvPicPr/>
          <p:nvPr/>
        </p:nvPicPr>
        <p:blipFill>
          <a:blip r:embed="rId2" cstate="print"/>
          <a:srcRect l="21689"/>
          <a:stretch>
            <a:fillRect/>
          </a:stretch>
        </p:blipFill>
        <p:spPr bwMode="auto">
          <a:xfrm>
            <a:off x="899592" y="2564904"/>
            <a:ext cx="331236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Карта Ярославской области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12292" name="Picture 4" descr="G:\Сказочное ЗК\Yaroslavskaya_Ob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28750"/>
            <a:ext cx="4562475" cy="5429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 герои нашей области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4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Из дальних времён до нас дошла легенда о таинственной, безымянной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старушке 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задворенке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 Проживала она в глубине глухих Кукобойских дремучих лесов. Редко кому удавалось увидеть её, т.к. она часто меняла места своего обитания. Но там, где она селилась, происходили таинственные вещи. И звали её,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Баба Яга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playing-field.ru/img/2015/052306/174635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92896"/>
            <a:ext cx="316835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1556792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с.Кукобой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Первомайский район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7929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 герои нашей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844824"/>
            <a:ext cx="4186808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Есть много фактов о том, что герой русских былин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Алеша Попович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родился в Ростове в XII веке в семье священника.  Алеша Попович стоит в ряду самых известных русских богатырей - Ильи Муромца и Добрыни Никитича.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628800"/>
            <a:ext cx="12959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г.Ростов</a:t>
            </a:r>
          </a:p>
        </p:txBody>
      </p:sp>
      <p:pic>
        <p:nvPicPr>
          <p:cNvPr id="5" name="Рисунок 4" descr="http://www.playing-field.ru/img/2015/052022/1116301"/>
          <p:cNvPicPr/>
          <p:nvPr/>
        </p:nvPicPr>
        <p:blipFill>
          <a:blip r:embed="rId2" cstate="print"/>
          <a:srcRect l="19497" t="15263" r="17812" b="14691"/>
          <a:stretch>
            <a:fillRect/>
          </a:stretch>
        </p:blipFill>
        <p:spPr bwMode="auto">
          <a:xfrm>
            <a:off x="1043608" y="2276872"/>
            <a:ext cx="345638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 герои нашей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2492896"/>
            <a:ext cx="4114800" cy="26928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Емеля и Щука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отсюда родом потому что, именно в озеро Неро водились и водятся необычные щуки.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700808"/>
            <a:ext cx="1368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г.Ростов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zemlyaki.ca/up/event/cache/content_105.12888079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76872"/>
            <a:ext cx="396044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 герои нашей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600200"/>
            <a:ext cx="461885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Здесь находится крупнейшее в Ярославской области предприятие по производству куриных яиц  — ОАО «Волжанин».  Автором музея является Овчинникова Анна Дмитриевна. Учитель краеведения в местной школе. К 30-летию фабрики в 2008 году и был организован музей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курочки Рябы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84784"/>
            <a:ext cx="4444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с. Ермаково Рыбинский район</a:t>
            </a:r>
          </a:p>
        </p:txBody>
      </p:sp>
      <p:pic>
        <p:nvPicPr>
          <p:cNvPr id="6" name="Рисунок 5" descr="http://f.mypage.ru/e86fe06bad5acac6c41a84f15d87c847_d3d69df1d4c8d182fa0bd1f43d7200a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35283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 герои нашей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204864"/>
            <a:ext cx="3970784" cy="388843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Согласно одному из преданий,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Переславском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крае жили берендеи - воинствующие племена, состоявшие на службе у русских князей. Правил ими справедливый и добрый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царь Берендей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556792"/>
            <a:ext cx="2092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 Переславль</a:t>
            </a:r>
          </a:p>
        </p:txBody>
      </p:sp>
      <p:pic>
        <p:nvPicPr>
          <p:cNvPr id="6" name="Рисунок 5" descr="http://static.wixstatic.com/media/0c2385_2b7ebc44e91e488ab72fc3e82f6d131f~mv2.jpg_srz_739_985_85_22_0.50_1.20_0.00_jpg_srz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32856"/>
            <a:ext cx="316835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56" y="476672"/>
            <a:ext cx="901134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 герои нашей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484784"/>
            <a:ext cx="4186808" cy="49251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Маленькая мышка-норушка спасла князя Мстиславского. Дело было в 12-м веке и происходило примерно так, рассказывает легенда: князь спал, мышка пробежала по его лицу, хвостиком махнула и разбудила. Князь сначала разозлился, а потом увидел подползавшую змею. Оказывается, мышка спасла ему жизнь!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628800"/>
            <a:ext cx="1767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 Мышкин</a:t>
            </a:r>
          </a:p>
        </p:txBody>
      </p:sp>
      <p:pic>
        <p:nvPicPr>
          <p:cNvPr id="6" name="Рисунок 5" descr="https://im1-tub-ru.yandex.net/i?id=41ecce88768a1e9f60a18277cc9d7c17-l&amp;n=13"/>
          <p:cNvPicPr/>
          <p:nvPr/>
        </p:nvPicPr>
        <p:blipFill>
          <a:blip r:embed="rId2" cstate="print"/>
          <a:srcRect l="4929" r="2455" b="6647"/>
          <a:stretch>
            <a:fillRect/>
          </a:stretch>
        </p:blipFill>
        <p:spPr bwMode="auto">
          <a:xfrm>
            <a:off x="1115616" y="2780928"/>
            <a:ext cx="30243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686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Сказочные герои нашей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600200"/>
            <a:ext cx="4618856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Давно на ростовских землях жили люди, из племени меря,  и лягушка была у них священным существом. Значит, русская народная сказка «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Царевна-лягушка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вполне могла появиться на берегах нашего озера Неро.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А ещё, оказывается, по одной из легенд, что жила в старину на местных болотах, близ озеро Неро, царевна в образе лягушки.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556792"/>
            <a:ext cx="1449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г. Ростов </a:t>
            </a:r>
          </a:p>
        </p:txBody>
      </p:sp>
      <p:pic>
        <p:nvPicPr>
          <p:cNvPr id="5" name="Рисунок 4" descr="https://im1-tub-ru.yandex.net/i?id=b7efb963c728aee6da701a335c6f0085-l&amp;n=13"/>
          <p:cNvPicPr/>
          <p:nvPr/>
        </p:nvPicPr>
        <p:blipFill>
          <a:blip r:embed="rId2" cstate="print"/>
          <a:srcRect l="2811" t="8100" r="35209" b="4300"/>
          <a:stretch>
            <a:fillRect/>
          </a:stretch>
        </p:blipFill>
        <p:spPr bwMode="auto">
          <a:xfrm>
            <a:off x="1043608" y="2204864"/>
            <a:ext cx="316835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о следам сказочных героев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 следам сказочных героев</Template>
  <TotalTime>47</TotalTime>
  <Words>89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 следам сказочных героев</vt:lpstr>
      <vt:lpstr>«По следам сказочных героев»</vt:lpstr>
      <vt:lpstr>Карта Ярославской области</vt:lpstr>
      <vt:lpstr>Сказочные герои нашей области</vt:lpstr>
      <vt:lpstr>Сказочные герои нашей области</vt:lpstr>
      <vt:lpstr>Сказочные герои нашей области</vt:lpstr>
      <vt:lpstr>Сказочные герои нашей области</vt:lpstr>
      <vt:lpstr>Сказочные герои нашей области</vt:lpstr>
      <vt:lpstr>Сказочные герои нашей области</vt:lpstr>
      <vt:lpstr>Сказочные герои нашей области</vt:lpstr>
      <vt:lpstr>Сказочные герои нашей области</vt:lpstr>
      <vt:lpstr>Сказочные герои нашей области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 следам сказочных героев»</dc:title>
  <dc:creator>грач</dc:creator>
  <cp:lastModifiedBy>грач</cp:lastModifiedBy>
  <cp:revision>6</cp:revision>
  <dcterms:created xsi:type="dcterms:W3CDTF">2017-03-23T21:26:40Z</dcterms:created>
  <dcterms:modified xsi:type="dcterms:W3CDTF">2020-02-16T12:36:29Z</dcterms:modified>
</cp:coreProperties>
</file>