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840" r:id="rId1"/>
  </p:sldMasterIdLst>
  <p:sldIdLst>
    <p:sldId id="256" r:id="rId2"/>
    <p:sldId id="294" r:id="rId3"/>
    <p:sldId id="280" r:id="rId4"/>
    <p:sldId id="290" r:id="rId5"/>
    <p:sldId id="289" r:id="rId6"/>
    <p:sldId id="288" r:id="rId7"/>
    <p:sldId id="287" r:id="rId8"/>
    <p:sldId id="286" r:id="rId9"/>
    <p:sldId id="285" r:id="rId10"/>
    <p:sldId id="284" r:id="rId11"/>
    <p:sldId id="295" r:id="rId12"/>
    <p:sldId id="283" r:id="rId13"/>
    <p:sldId id="282" r:id="rId14"/>
    <p:sldId id="281" r:id="rId15"/>
    <p:sldId id="278" r:id="rId16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30" autoAdjust="0"/>
    <p:restoredTop sz="94660"/>
  </p:normalViewPr>
  <p:slideViewPr>
    <p:cSldViewPr snapToGrid="0">
      <p:cViewPr>
        <p:scale>
          <a:sx n="66" d="100"/>
          <a:sy n="66" d="100"/>
        </p:scale>
        <p:origin x="-858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262626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>
              <a:defRPr/>
            </a:pPr>
            <a:fld id="{08867836-15F7-4312-A5FE-F2C61D028ABE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dirty="0"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pPr>
              <a:defRPr/>
            </a:pPr>
            <a:fld id="{14082CC7-3868-49A1-9871-200F3C3E5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D47FC-7A60-4ECF-A3F1-0CD4DEE8FFD1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9C90D-30CA-4DEE-979A-248397EF6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9002F-B8EF-4E52-932C-4D5962DCC8E1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50EA-7A73-464E-B7FE-B19591CC76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46FF2-F0A3-4CC4-8C62-92A6B09CF4B4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1B4B8-DAB4-4DA5-8AE7-4908FDEE5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/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57CBE-97D2-457E-AAFA-9E6304D9BC10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15F65-B12D-4342-863D-83B1A44C6E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8AB3B-628E-4B58-AC4E-160E60827A35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3940F-5DDF-42D0-9997-988CE8ABD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939A1-039D-44BD-84A5-16F50A36620D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D4845-BCCF-4E8D-9B3E-AFAB7E545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C134B-3461-4B69-ABB7-8036A1E83B65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84BF2-F456-4DAD-A0E5-5E89088462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21EF7-71AC-4627-BCB1-7F829F116BA9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7CF00-2F59-4D18-9AC4-94A54F90DD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6DB17-1B72-46BF-BEB0-19D870AC09BC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dirty="0"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A873B132-D998-454F-8A13-A1E2D07F6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/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>
              <a:defRPr/>
            </a:pPr>
            <a:fld id="{7CE30C66-BDD1-41C2-8E9B-83B7B8E7E231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6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dirty="0"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pPr>
              <a:defRPr/>
            </a:pPr>
            <a:fld id="{C178E4A2-5EEE-4BE0-AE8B-FB50EECD8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5" y="500063"/>
            <a:ext cx="10772775" cy="1657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6275" y="2011363"/>
            <a:ext cx="10753725" cy="376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1913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50" dirty="0">
                <a:solidFill>
                  <a:schemeClr val="tx1">
                    <a:alpha val="8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8E83B4-D6A0-46D1-8279-F6B42E7BBB64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788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50" cap="all" baseline="0" dirty="0">
                <a:solidFill>
                  <a:schemeClr val="tx1">
                    <a:alpha val="8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4588" y="5876925"/>
            <a:ext cx="2925762" cy="1397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300" b="0" dirty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D9E1AC2D-0937-471E-A7B5-01EDC04F08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2" r:id="rId2"/>
    <p:sldLayoutId id="2147483861" r:id="rId3"/>
    <p:sldLayoutId id="2147483860" r:id="rId4"/>
    <p:sldLayoutId id="2147483859" r:id="rId5"/>
    <p:sldLayoutId id="2147483858" r:id="rId6"/>
    <p:sldLayoutId id="2147483857" r:id="rId7"/>
    <p:sldLayoutId id="2147483864" r:id="rId8"/>
    <p:sldLayoutId id="2147483865" r:id="rId9"/>
    <p:sldLayoutId id="2147483856" r:id="rId10"/>
    <p:sldLayoutId id="2147483855" r:id="rId11"/>
  </p:sldLayoutIdLst>
  <p:transition>
    <p:dissolve/>
  </p:transition>
  <p:hf sldNum="0" hdr="0" ftr="0" dt="0"/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5400" kern="1200" spc="-12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Calibri Light" pitchFamily="34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Calibri Light" pitchFamily="34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Calibri Light" pitchFamily="34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Calibri Light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Calibri Light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Calibri Light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Calibri Light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accent1"/>
          </a:solidFill>
          <a:latin typeface="Calibri Light" pitchFamily="34" charset="0"/>
        </a:defRPr>
      </a:lvl9pPr>
    </p:titleStyle>
    <p:bodyStyle>
      <a:lvl1pPr marL="90488" indent="-90488" algn="l" rtl="0" fontAlgn="base">
        <a:lnSpc>
          <a:spcPct val="85000"/>
        </a:lnSpc>
        <a:spcBef>
          <a:spcPts val="1300"/>
        </a:spcBef>
        <a:spcAft>
          <a:spcPct val="0"/>
        </a:spcAft>
        <a:buFont typeface="Arial" charset="0"/>
        <a:buChar char=" 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346075" indent="-342900" algn="l" rtl="0" fontAlgn="base">
        <a:lnSpc>
          <a:spcPct val="85000"/>
        </a:lnSpc>
        <a:spcBef>
          <a:spcPts val="600"/>
        </a:spcBef>
        <a:spcAft>
          <a:spcPct val="0"/>
        </a:spcAft>
        <a:buFont typeface="Arial" charset="0"/>
        <a:buChar char=" "/>
        <a:defRPr sz="2400" kern="1200">
          <a:solidFill>
            <a:srgbClr val="262626"/>
          </a:solidFill>
          <a:latin typeface="+mn-lt"/>
          <a:ea typeface="+mn-ea"/>
          <a:cs typeface="+mn-cs"/>
        </a:defRPr>
      </a:lvl2pPr>
      <a:lvl3pPr marL="547688" indent="-547688" algn="l" rtl="0" fontAlgn="base">
        <a:lnSpc>
          <a:spcPct val="85000"/>
        </a:lnSpc>
        <a:spcBef>
          <a:spcPts val="600"/>
        </a:spcBef>
        <a:spcAft>
          <a:spcPct val="0"/>
        </a:spcAft>
        <a:buFont typeface="Arial" charset="0"/>
        <a:buChar char=" "/>
        <a:defRPr sz="2000" i="1" kern="1200">
          <a:solidFill>
            <a:srgbClr val="262626"/>
          </a:solidFill>
          <a:latin typeface="+mn-lt"/>
          <a:ea typeface="+mn-ea"/>
          <a:cs typeface="+mn-cs"/>
        </a:defRPr>
      </a:lvl3pPr>
      <a:lvl4pPr marL="822325" indent="-822325" algn="l" rtl="0" fontAlgn="base">
        <a:lnSpc>
          <a:spcPct val="85000"/>
        </a:lnSpc>
        <a:spcBef>
          <a:spcPts val="600"/>
        </a:spcBef>
        <a:spcAft>
          <a:spcPct val="0"/>
        </a:spcAft>
        <a:buFont typeface="Arial" charset="0"/>
        <a:buChar char=" 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1096963" indent="-1096963" algn="l" rtl="0" fontAlgn="base">
        <a:lnSpc>
          <a:spcPct val="85000"/>
        </a:lnSpc>
        <a:spcBef>
          <a:spcPts val="600"/>
        </a:spcBef>
        <a:spcAft>
          <a:spcPct val="0"/>
        </a:spcAft>
        <a:buFont typeface="Arial" charset="0"/>
        <a:buChar char=" "/>
        <a:defRPr kern="1200">
          <a:solidFill>
            <a:srgbClr val="262626"/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2;&#1059;&#1047;&#1045;&#1049;%2017-18\&#1103;&#1088;&#1086;&#1089;&#1083;&#1072;&#1074;&#1083;&#1100;\&#1050;&#1086;&#1089;&#1084;&#1080;&#1095;&#1077;&#1089;&#1082;&#1072;&#1103;%20&#1084;&#1091;&#1079;&#1099;&#1082;&#1072;%2080-&#1077;%20&#8211;%20&#1041;&#1077;&#1079;%20&#1085;&#1072;&#1079;&#1074;&#1072;&#1085;&#1080;&#1103;%20(www.petamusic.ru).mp3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2;&#1059;&#1047;&#1045;&#1049;%2017-18\&#1103;&#1088;&#1086;&#1089;&#1083;&#1072;&#1074;&#1083;&#1100;\&#1050;&#1086;&#1089;&#1084;&#1080;&#1095;&#1077;&#1089;&#1082;&#1072;&#1103;%20&#1084;&#1091;&#1079;&#1099;&#1082;&#1072;%2080-&#1077;%20&#8211;%20&#1041;&#1077;&#1079;%20&#1085;&#1072;&#1079;&#1074;&#1072;&#1085;&#1080;&#1103;%20(www.petamusic.ru)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68808" y="1562222"/>
            <a:ext cx="5392615" cy="6588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/>
              <a:t>Город золотого кольца</a:t>
            </a:r>
            <a:endParaRPr lang="ru-RU" b="1" i="1" dirty="0"/>
          </a:p>
        </p:txBody>
      </p:sp>
      <p:pic>
        <p:nvPicPr>
          <p:cNvPr id="8194" name="Picture 2" descr="http://www.yartravel.ru/wp-content/uploads/2011/01/yaroslav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5374" y="2070147"/>
            <a:ext cx="6603329" cy="5951491"/>
          </a:xfrm>
          <a:prstGeom prst="rect">
            <a:avLst/>
          </a:prstGeom>
          <a:noFill/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1529" y="-101478"/>
            <a:ext cx="6607175" cy="16637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russiantourism.ru/uploads/Message504/21389/0_79052_b0d5316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1" y="174171"/>
            <a:ext cx="9884228" cy="65606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98945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tourprom.ru/site_media/images/upload/2016/8/24/poiphoto/strelka-volgi-i-kotoros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571" y="130629"/>
            <a:ext cx="9910908" cy="65772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191394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42.fastpic.ru/big/2012/0623/88/74872762b11e693647a8a129b1353f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87" y="68860"/>
            <a:ext cx="10190076" cy="67891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98945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024px-Медведица_Маша,_олицетворение_медведя_с_герба_Ярославл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79233" y="189522"/>
            <a:ext cx="7885997" cy="653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498945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edempostrane.ru/_nw/0/208123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69" y="107647"/>
            <a:ext cx="9374415" cy="62496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vvs-syzran.ru/uploads/posts/2017-06/1496901919_2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662" t="2858" r="37176" b="19528"/>
          <a:stretch/>
        </p:blipFill>
        <p:spPr bwMode="auto">
          <a:xfrm>
            <a:off x="9840685" y="537028"/>
            <a:ext cx="2206172" cy="49457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Космическая музыка 80-е – Без названия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9267372" y="606334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4989451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88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1804567"/>
          </a:xfrm>
        </p:spPr>
        <p:txBody>
          <a:bodyPr/>
          <a:lstStyle/>
          <a:p>
            <a:pPr algn="ctr"/>
            <a:r>
              <a:rPr lang="ru-RU" dirty="0" smtClean="0"/>
              <a:t>ДО ВСТРЕЧИ В </a:t>
            </a:r>
            <a:br>
              <a:rPr lang="ru-RU" dirty="0" smtClean="0"/>
            </a:br>
            <a:r>
              <a:rPr lang="ru-RU" dirty="0" smtClean="0"/>
              <a:t>ЯРОСЛАВЛЕ!</a:t>
            </a:r>
            <a:endParaRPr lang="ru-RU" dirty="0"/>
          </a:p>
        </p:txBody>
      </p:sp>
      <p:pic>
        <p:nvPicPr>
          <p:cNvPr id="2050" name="Picture 2" descr="C:\Users\Елена\Desktop\ярославль\yaroslavl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5085" y="2490952"/>
            <a:ext cx="5994401" cy="39098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arcent.ru/files/news/84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13" y="81645"/>
            <a:ext cx="6315563" cy="67763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16614" y="1720840"/>
            <a:ext cx="506437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Знаменитейший туристический маршрут России носит название “Золотое Кольцо” не просто так. Маршрут ведет по старейшим русским городам, где сохранились древнейшие достопримечательности – памятники культуры, исторические </a:t>
            </a:r>
            <a:r>
              <a:rPr lang="ru-RU" dirty="0" smtClean="0">
                <a:solidFill>
                  <a:schemeClr val="bg1"/>
                </a:solidFill>
              </a:rPr>
              <a:t>места. </a:t>
            </a:r>
            <a:r>
              <a:rPr lang="ru-RU" dirty="0">
                <a:solidFill>
                  <a:schemeClr val="bg1"/>
                </a:solidFill>
              </a:rPr>
              <a:t>В Золотое кольцо входят восемь основных городов, о которых в</a:t>
            </a:r>
            <a:r>
              <a:rPr lang="ru-RU" dirty="0" smtClean="0">
                <a:solidFill>
                  <a:schemeClr val="bg1"/>
                </a:solidFill>
              </a:rPr>
              <a:t>ы узнаете. </a:t>
            </a:r>
            <a:r>
              <a:rPr lang="ru-RU" dirty="0">
                <a:solidFill>
                  <a:schemeClr val="bg1"/>
                </a:solidFill>
              </a:rPr>
              <a:t>Если посмотреть на города на карте, становится ясно, почему туристический маршрут назвали именно так, города расположены своеобразным кольцом к северо-востоку от </a:t>
            </a:r>
            <a:r>
              <a:rPr lang="ru-RU" dirty="0" smtClean="0">
                <a:solidFill>
                  <a:schemeClr val="bg1"/>
                </a:solidFill>
              </a:rPr>
              <a:t>Москвы.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Космическая музыка 80-е – Без названия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204856" y="6371771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3356801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88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1holidays.ru/wp-content/uploads/2016/09/%D0%92%D0%BE%D0%BB%D0%B3%D0%B0-1024x768.jpg"/>
          <p:cNvPicPr>
            <a:picLocks noChangeAspect="1" noChangeArrowheads="1"/>
          </p:cNvPicPr>
          <p:nvPr/>
        </p:nvPicPr>
        <p:blipFill>
          <a:blip r:embed="rId2"/>
          <a:srcRect b="12996"/>
          <a:stretch>
            <a:fillRect/>
          </a:stretch>
        </p:blipFill>
        <p:spPr bwMode="auto">
          <a:xfrm>
            <a:off x="531424" y="0"/>
            <a:ext cx="10509866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291524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yaroslav_mud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6113" y="82062"/>
            <a:ext cx="6470511" cy="677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Объект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709989" y="1080198"/>
            <a:ext cx="5365895" cy="461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498945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oyuz-pisatelei.ru/_fr/36/27767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128" y="16621"/>
            <a:ext cx="7362101" cy="66454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98945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dorinfo.ru/upload/iblock/617/yaroslav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17" y="76199"/>
            <a:ext cx="10172700" cy="6781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98945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ruiseinform.ru/upload/medialibrary/3c4/3c47930a3c1d34129fa05f7ac5213d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29" y="3214"/>
            <a:ext cx="10218057" cy="67969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98945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tatic.panoramio.com/photos/large/423575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143" y="0"/>
            <a:ext cx="9164107" cy="68730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98945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360yaroslavl.ru/gallery/content/2014/12676/p00000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42997"/>
            <a:ext cx="12163009" cy="46418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498945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Metropolitan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Metropolita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tropolitan" id="{4C5440D6-04D2-4954-96CF-F251137069B2}" vid="{3A8A2BB7-7C5E-4EB2-B1F1-CFFF0F57E77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TC103457491[[fn=Метрополия]]</Template>
  <TotalTime>414</TotalTime>
  <Words>77</Words>
  <Application>Microsoft Office PowerPoint</Application>
  <PresentationFormat>Произвольный</PresentationFormat>
  <Paragraphs>3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Метрополия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ДО ВСТРЕЧИ В  ЯРОСЛАВЛЕ!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ЯРОСЛАВЛЬ</dc:title>
  <dc:creator>Олег Царик</dc:creator>
  <cp:lastModifiedBy>User</cp:lastModifiedBy>
  <cp:revision>50</cp:revision>
  <dcterms:created xsi:type="dcterms:W3CDTF">2014-04-07T16:24:06Z</dcterms:created>
  <dcterms:modified xsi:type="dcterms:W3CDTF">2017-10-19T08:20:42Z</dcterms:modified>
</cp:coreProperties>
</file>