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2" r:id="rId4"/>
    <p:sldId id="269" r:id="rId5"/>
    <p:sldId id="279" r:id="rId6"/>
    <p:sldId id="270" r:id="rId7"/>
    <p:sldId id="271" r:id="rId8"/>
    <p:sldId id="272" r:id="rId9"/>
    <p:sldId id="278" r:id="rId10"/>
    <p:sldId id="274" r:id="rId11"/>
    <p:sldId id="275" r:id="rId12"/>
    <p:sldId id="276" r:id="rId13"/>
    <p:sldId id="277" r:id="rId14"/>
    <p:sldId id="266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td0.mycdn.me/image?id=812105239815&amp;t=20&amp;plc=WEB&amp;tkn=*KcIYoc5AZPSOcyS7Q319oVxoSps"/>
          <p:cNvPicPr>
            <a:picLocks noChangeAspect="1" noChangeArrowheads="1"/>
          </p:cNvPicPr>
          <p:nvPr/>
        </p:nvPicPr>
        <p:blipFill>
          <a:blip r:embed="rId2"/>
          <a:srcRect t="14583"/>
          <a:stretch>
            <a:fillRect/>
          </a:stretch>
        </p:blipFill>
        <p:spPr bwMode="auto">
          <a:xfrm>
            <a:off x="0" y="1000108"/>
            <a:ext cx="9144000" cy="58578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  <a:cs typeface="Aharoni" pitchFamily="2" charset="-79"/>
              </a:rPr>
              <a:t>Озеро </a:t>
            </a:r>
            <a:r>
              <a:rPr lang="ru-RU" sz="6000" b="1" i="1" dirty="0" err="1" smtClean="0">
                <a:solidFill>
                  <a:srgbClr val="0070C0"/>
                </a:solidFill>
                <a:cs typeface="Aharoni" pitchFamily="2" charset="-79"/>
              </a:rPr>
              <a:t>Неро</a:t>
            </a:r>
            <a:endParaRPr lang="ru-RU" sz="6000" b="1" i="1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ugranow.ru/wp-content/uploads/2015/09/%D0%A1%D0%BE%D0%B2%D0%B5%D1%86%D0%BA%D0%B8%D0%B9-%D0%A4%D0%B0%D0%B5%D1%80-%D1%88%D0%BE%D1%83-58-of-95.jpg"/>
          <p:cNvPicPr>
            <a:picLocks noChangeAspect="1" noChangeArrowheads="1"/>
          </p:cNvPicPr>
          <p:nvPr/>
        </p:nvPicPr>
        <p:blipFill>
          <a:blip r:embed="rId2"/>
          <a:srcRect r="5910"/>
          <a:stretch>
            <a:fillRect/>
          </a:stretch>
        </p:blipFill>
        <p:spPr bwMode="auto">
          <a:xfrm>
            <a:off x="0" y="0"/>
            <a:ext cx="917045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6" name="Picture 4" descr="http://iohotnik.ru/uploads/posts/2015-02/1423836365_v-uvody.jpg"/>
          <p:cNvPicPr>
            <a:picLocks noChangeAspect="1" noChangeArrowheads="1"/>
          </p:cNvPicPr>
          <p:nvPr/>
        </p:nvPicPr>
        <p:blipFill>
          <a:blip r:embed="rId2"/>
          <a:srcRect r="6986"/>
          <a:stretch>
            <a:fillRect/>
          </a:stretch>
        </p:blipFill>
        <p:spPr bwMode="auto">
          <a:xfrm>
            <a:off x="-59207" y="0"/>
            <a:ext cx="937844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fion.ru/images/notes/e78ee684c7ccefe2f5079b3d440e00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58128" cy="3214710"/>
          </a:xfrm>
          <a:prstGeom prst="rect">
            <a:avLst/>
          </a:prstGeom>
          <a:noFill/>
        </p:spPr>
      </p:pic>
      <p:pic>
        <p:nvPicPr>
          <p:cNvPr id="10244" name="Picture 4" descr="http://goldrybak.ru/wp-content/uploads/2016/07/1406230071_dscn24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5" y="-1"/>
            <a:ext cx="4357686" cy="3268265"/>
          </a:xfrm>
          <a:prstGeom prst="rect">
            <a:avLst/>
          </a:prstGeom>
          <a:noFill/>
        </p:spPr>
      </p:pic>
      <p:pic>
        <p:nvPicPr>
          <p:cNvPr id="10246" name="Picture 6" descr="http://rybmen.ru/zn/rybalka_v_tomskoj_oblasti-2.jpg"/>
          <p:cNvPicPr>
            <a:picLocks noChangeAspect="1" noChangeArrowheads="1"/>
          </p:cNvPicPr>
          <p:nvPr/>
        </p:nvPicPr>
        <p:blipFill>
          <a:blip r:embed="rId4"/>
          <a:srcRect t="14639"/>
          <a:stretch>
            <a:fillRect/>
          </a:stretch>
        </p:blipFill>
        <p:spPr bwMode="auto">
          <a:xfrm>
            <a:off x="500034" y="3429000"/>
            <a:ext cx="7493739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pimg.mycdn.me/getImage?disableStub=true&amp;type=VIDEO_S_720&amp;url=http%3A%2F%2Fvdp.mycdn.me%2FgetImage%3Fid%3D6349063539%26idx%3D30%26thumbType%3D47%26f%3D1%26i%3D1&amp;signatureToken=iYEQkGTCQabL654VnbRpf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439" y="0"/>
            <a:ext cx="5841997" cy="3286124"/>
          </a:xfrm>
          <a:prstGeom prst="rect">
            <a:avLst/>
          </a:prstGeom>
          <a:noFill/>
        </p:spPr>
      </p:pic>
      <p:pic>
        <p:nvPicPr>
          <p:cNvPr id="33796" name="Picture 4" descr="http://silverdelta.ru/foto/fishing/zima1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7" y="0"/>
            <a:ext cx="3357554" cy="3800742"/>
          </a:xfrm>
          <a:prstGeom prst="rect">
            <a:avLst/>
          </a:prstGeom>
          <a:noFill/>
        </p:spPr>
      </p:pic>
      <p:pic>
        <p:nvPicPr>
          <p:cNvPr id="33800" name="Picture 8" descr="http://reki-ozera.ru/uploads/posts/2011-12/1324755619_02_golub_mis.jpg"/>
          <p:cNvPicPr>
            <a:picLocks noChangeAspect="1" noChangeArrowheads="1"/>
          </p:cNvPicPr>
          <p:nvPr/>
        </p:nvPicPr>
        <p:blipFill>
          <a:blip r:embed="rId4"/>
          <a:srcRect b="26056"/>
          <a:stretch>
            <a:fillRect/>
          </a:stretch>
        </p:blipFill>
        <p:spPr bwMode="auto">
          <a:xfrm>
            <a:off x="1524000" y="3857604"/>
            <a:ext cx="7620000" cy="3000396"/>
          </a:xfrm>
          <a:prstGeom prst="rect">
            <a:avLst/>
          </a:prstGeom>
          <a:noFill/>
        </p:spPr>
      </p:pic>
      <p:pic>
        <p:nvPicPr>
          <p:cNvPr id="8" name="Picture 6" descr="https://fion.ru/images/notes/59051f356c8876c215b4f49c19c08961.JPG"/>
          <p:cNvPicPr>
            <a:picLocks noChangeAspect="1" noChangeArrowheads="1"/>
          </p:cNvPicPr>
          <p:nvPr/>
        </p:nvPicPr>
        <p:blipFill>
          <a:blip r:embed="rId5"/>
          <a:srcRect l="13750" r="17500"/>
          <a:stretch>
            <a:fillRect/>
          </a:stretch>
        </p:blipFill>
        <p:spPr bwMode="auto">
          <a:xfrm>
            <a:off x="0" y="3145710"/>
            <a:ext cx="3286116" cy="37122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нужны раскопки на дне озера неро"/>
          <p:cNvPicPr>
            <a:picLocks noChangeAspect="1" noChangeArrowheads="1"/>
          </p:cNvPicPr>
          <p:nvPr/>
        </p:nvPicPr>
        <p:blipFill>
          <a:blip r:embed="rId2"/>
          <a:srcRect l="14953" r="2807"/>
          <a:stretch>
            <a:fillRect/>
          </a:stretch>
        </p:blipFill>
        <p:spPr bwMode="auto">
          <a:xfrm>
            <a:off x="0" y="0"/>
            <a:ext cx="921038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20" name="Picture 4" descr="http://grizunov-net.ru/image/data/sap_degot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3686177"/>
          </a:xfrm>
          <a:prstGeom prst="rect">
            <a:avLst/>
          </a:prstGeom>
          <a:noFill/>
        </p:spPr>
      </p:pic>
      <p:pic>
        <p:nvPicPr>
          <p:cNvPr id="34822" name="Picture 6" descr="https://agronomu.com/media/res/3/4/1/5/2/34152.or6nk0.6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9"/>
            <a:ext cx="5905500" cy="3714751"/>
          </a:xfrm>
          <a:prstGeom prst="rect">
            <a:avLst/>
          </a:prstGeom>
          <a:noFill/>
        </p:spPr>
      </p:pic>
      <p:pic>
        <p:nvPicPr>
          <p:cNvPr id="34824" name="Picture 8" descr="http://doskasfoto.ru/foto/2008_09/f354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143380"/>
            <a:ext cx="2881038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озеро неро карта растительность в озере и окрестные села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"/>
            <a:ext cx="695226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6" name="Picture 6" descr="http://www.planetadorog.ru/img/reports/579/ozero_nero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img-fotki.yandex.ru/get/5010/289851190.12/0_11744c_157e687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Озеро Не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jaroslavna-nero.narod.ru/gallery/delta/delta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s4.fotokto.ru/photo/full/410/41047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www.pavelkosenko.com/lj/043/05.jpg"/>
          <p:cNvPicPr>
            <a:picLocks noChangeAspect="1" noChangeArrowheads="1"/>
          </p:cNvPicPr>
          <p:nvPr/>
        </p:nvPicPr>
        <p:blipFill>
          <a:blip r:embed="rId2"/>
          <a:srcRect r="98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зеро Неро"/>
          <p:cNvPicPr>
            <a:picLocks noChangeAspect="1" noChangeArrowheads="1"/>
          </p:cNvPicPr>
          <p:nvPr/>
        </p:nvPicPr>
        <p:blipFill>
          <a:blip r:embed="rId2"/>
          <a:srcRect t="18713"/>
          <a:stretch>
            <a:fillRect/>
          </a:stretch>
        </p:blipFill>
        <p:spPr bwMode="auto">
          <a:xfrm>
            <a:off x="-1" y="3357562"/>
            <a:ext cx="6446487" cy="3500438"/>
          </a:xfrm>
          <a:prstGeom prst="rect">
            <a:avLst/>
          </a:prstGeom>
          <a:noFill/>
        </p:spPr>
      </p:pic>
      <p:pic>
        <p:nvPicPr>
          <p:cNvPr id="37890" name="Picture 2" descr="http://russianasha.ru/files/tours/images/81/15/progulka-po-ozeru-nero.jpg"/>
          <p:cNvPicPr>
            <a:picLocks noChangeAspect="1" noChangeArrowheads="1"/>
          </p:cNvPicPr>
          <p:nvPr/>
        </p:nvPicPr>
        <p:blipFill>
          <a:blip r:embed="rId3"/>
          <a:srcRect t="23438"/>
          <a:stretch>
            <a:fillRect/>
          </a:stretch>
        </p:blipFill>
        <p:spPr bwMode="auto">
          <a:xfrm>
            <a:off x="3048000" y="0"/>
            <a:ext cx="6096000" cy="35004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</Words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2017-11-18T06:33:27Z</dcterms:created>
  <dcterms:modified xsi:type="dcterms:W3CDTF">2017-12-01T07:23:39Z</dcterms:modified>
</cp:coreProperties>
</file>