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4" r:id="rId7"/>
    <p:sldId id="261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85" d="100"/>
          <a:sy n="85" d="100"/>
        </p:scale>
        <p:origin x="-15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AC77-283E-48DD-95A2-617A5A9F38E4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6FE644-50C5-4925-8C6C-4CAD7D9B2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AC77-283E-48DD-95A2-617A5A9F38E4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E644-50C5-4925-8C6C-4CAD7D9B2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AC77-283E-48DD-95A2-617A5A9F38E4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E644-50C5-4925-8C6C-4CAD7D9B2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343AC77-283E-48DD-95A2-617A5A9F38E4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06FE644-50C5-4925-8C6C-4CAD7D9B2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AC77-283E-48DD-95A2-617A5A9F38E4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E644-50C5-4925-8C6C-4CAD7D9B2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AC77-283E-48DD-95A2-617A5A9F38E4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E644-50C5-4925-8C6C-4CAD7D9B2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E644-50C5-4925-8C6C-4CAD7D9B2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AC77-283E-48DD-95A2-617A5A9F38E4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AC77-283E-48DD-95A2-617A5A9F38E4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E644-50C5-4925-8C6C-4CAD7D9B2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AC77-283E-48DD-95A2-617A5A9F38E4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FE644-50C5-4925-8C6C-4CAD7D9B2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343AC77-283E-48DD-95A2-617A5A9F38E4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06FE644-50C5-4925-8C6C-4CAD7D9B2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AC77-283E-48DD-95A2-617A5A9F38E4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6FE644-50C5-4925-8C6C-4CAD7D9B2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343AC77-283E-48DD-95A2-617A5A9F38E4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06FE644-50C5-4925-8C6C-4CAD7D9B2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travellingwithmatiz/aroslavskaa-oblast/rostov-velikij" TargetMode="External"/><Relationship Id="rId2" Type="http://schemas.openxmlformats.org/officeDocument/2006/relationships/hyperlink" Target="http://www.carevna.net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nnataliya.livejournal.com/673408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805264"/>
            <a:ext cx="8305800" cy="838446"/>
          </a:xfrm>
        </p:spPr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Царевна - Лягушка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888208507e37a26a0ce6d57afa233e4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85728"/>
            <a:ext cx="7358082" cy="5518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57166"/>
            <a:ext cx="8305800" cy="6286544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1.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www.carevna.net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2.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https://sites.google.com/site/travellingwithmatiz/aroslavskaa-oblast/rostov-velikij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3.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http://annataliya.livejournal.com/673408.html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071942"/>
            <a:ext cx="8305800" cy="2571768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монографии Рыбакова Бориса Александровича «Язычество Древней Руси» был найден материал о том, что для племени меря, от которого пошли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ростовцы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лягушка была священным существом. Значит, русская народная сказка «Царевна-лягушка» вполне могла появиться на берегах озера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Нам очень понравилась эта версия, и мы позволили себе пофантазировать на эту тему. </a:t>
            </a:r>
          </a:p>
          <a:p>
            <a:endParaRPr lang="ru-RU" sz="1400" dirty="0"/>
          </a:p>
        </p:txBody>
      </p:sp>
      <p:pic>
        <p:nvPicPr>
          <p:cNvPr id="1026" name="Picture 2" descr="C:\Users\User\Desktop\Yadr88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2480" y="285728"/>
            <a:ext cx="3438400" cy="3643338"/>
          </a:xfrm>
          <a:prstGeom prst="rect">
            <a:avLst/>
          </a:prstGeom>
          <a:noFill/>
        </p:spPr>
      </p:pic>
      <p:pic>
        <p:nvPicPr>
          <p:cNvPr id="1027" name="Picture 3" descr="C:\Users\User\Desktop\Rybakov_B.A.-P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7" y="285728"/>
            <a:ext cx="3746841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1571612"/>
            <a:ext cx="3262306" cy="5072098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давние-предавние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времена жила-была в окрестностях славного города Ростова барышня Василиса. Была она и красива, и добра, и мудра не по годам. Народ к ней часто за советами обращался. Так и прозвали ее – Василиса Премудрая.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Valkova-Natalya_12let_Vasilisa-Premudr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7166"/>
            <a:ext cx="4286280" cy="6066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57950" y="285728"/>
            <a:ext cx="2405050" cy="635798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ту пору злой Кощей напал на город.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Долго бились русские воины со злодеем, но Кощей был силен. Подлостью, хитростью, колдовством теснил Кощей русские дружины. Обратились воины за советом к Василисе, помогла она одолеть Кощея, но тот решил барышне отомстить, наложил на нее заклятье и превратил в лягушку.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1702_11_1420805785_7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6072230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74" y="142852"/>
            <a:ext cx="2547926" cy="6500858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вот, на целых три года (именно столько длилось заклятие Кощея) Василиса Премудрая в образе лягушки поселилась на берегу озера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Но и в образе лягушки помогала Василиса людям: то рыбу в сети загоняла, то детей из леса выводила, то вместе с подружками-лягушками дождь звонкими песнями вызывала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1315899151_62963580_62588803_1281531812_0_114a5_962036aa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14356"/>
            <a:ext cx="5715001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74" y="785794"/>
            <a:ext cx="2547926" cy="5857916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всё бы ничего, но томилась наша девица незнамо отчего. Грустила, плакала не по делу. Но однажды из самых глубоких глубин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всплыла огромная щука. Рассказала она Василисе, что той три года надо в шкуре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лягушкиной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ходить, а потом явится прекрасный принц и возьмет ее в жены. </a:t>
            </a:r>
          </a:p>
          <a:p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Щука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00108"/>
            <a:ext cx="5805514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429264"/>
            <a:ext cx="8305800" cy="1214446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Прошло три года. У царя местного как раз три сына подросли. Выдал им царь луки со стрелами и велел невест выбирать. Ну, а что было дальше, вы, наверное, и сами знаете.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main_340259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85728"/>
            <a:ext cx="3714776" cy="5174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57628"/>
            <a:ext cx="8305800" cy="2786082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Всем, и детям, и взрослым, хочется иногда окунуться в сказку, особенно если она такая красивая, как сказка "Царевна-лягушка". В Ростове Великом открыт Музей Царевны-лягушки, посвящённый сказочному персонажу. Его открытие состоялось 23 марта 2012 года."Царевна-лягушка" – это не только музей, это целый туристический комплекс, сочетающий в себе и гостевой дом, и музей. </a:t>
            </a:r>
          </a:p>
          <a:p>
            <a:endParaRPr lang="ru-RU" sz="1800" dirty="0"/>
          </a:p>
        </p:txBody>
      </p:sp>
      <p:pic>
        <p:nvPicPr>
          <p:cNvPr id="6146" name="Picture 2" descr="C:\Users\User\Desktop\SENfjUeQwc1412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4357718" cy="3071834"/>
          </a:xfrm>
          <a:prstGeom prst="rect">
            <a:avLst/>
          </a:prstGeom>
          <a:noFill/>
        </p:spPr>
      </p:pic>
      <p:pic>
        <p:nvPicPr>
          <p:cNvPr id="6147" name="Picture 3" descr="C:\Users\User\Desktop\0_807ff_27c8331c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28604"/>
            <a:ext cx="4361366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-fotki.yandex.ru/get/196736/60248035.75/0_18321f_9b5fe590_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88640"/>
            <a:ext cx="4804551" cy="6406068"/>
          </a:xfrm>
          <a:prstGeom prst="rect">
            <a:avLst/>
          </a:prstGeom>
          <a:noFill/>
        </p:spPr>
      </p:pic>
      <p:pic>
        <p:nvPicPr>
          <p:cNvPr id="5" name="Picture 6" descr="https://pp.userapi.com/c322829/v322829773/985/jpc322o6BZ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6602" t="26758" r="17968" b="5859"/>
          <a:stretch>
            <a:fillRect/>
          </a:stretch>
        </p:blipFill>
        <p:spPr bwMode="auto">
          <a:xfrm>
            <a:off x="179512" y="188640"/>
            <a:ext cx="2412272" cy="1656184"/>
          </a:xfrm>
          <a:prstGeom prst="rect">
            <a:avLst/>
          </a:prstGeom>
          <a:noFill/>
        </p:spPr>
      </p:pic>
      <p:pic>
        <p:nvPicPr>
          <p:cNvPr id="6" name="Picture 4" descr="https://pp.userapi.com/c322829/v322829773/98d/Ts0gjc_jHu4.jpg"/>
          <p:cNvPicPr>
            <a:picLocks noChangeAspect="1" noChangeArrowheads="1"/>
          </p:cNvPicPr>
          <p:nvPr/>
        </p:nvPicPr>
        <p:blipFill>
          <a:blip r:embed="rId4" cstate="print"/>
          <a:srcRect l="24615" t="16153" r="32308" b="7693"/>
          <a:stretch>
            <a:fillRect/>
          </a:stretch>
        </p:blipFill>
        <p:spPr bwMode="auto">
          <a:xfrm>
            <a:off x="2555776" y="980728"/>
            <a:ext cx="1537697" cy="1812286"/>
          </a:xfrm>
          <a:prstGeom prst="rect">
            <a:avLst/>
          </a:prstGeom>
          <a:noFill/>
        </p:spPr>
      </p:pic>
      <p:pic>
        <p:nvPicPr>
          <p:cNvPr id="7" name="Picture 8" descr="https://pp.userapi.com/c322829/v322829773/94d/Mou3a5h42xk.jpg"/>
          <p:cNvPicPr>
            <a:picLocks noChangeAspect="1" noChangeArrowheads="1"/>
          </p:cNvPicPr>
          <p:nvPr/>
        </p:nvPicPr>
        <p:blipFill>
          <a:blip r:embed="rId5" cstate="print"/>
          <a:srcRect l="15625" t="1855" r="27734"/>
          <a:stretch>
            <a:fillRect/>
          </a:stretch>
        </p:blipFill>
        <p:spPr bwMode="auto">
          <a:xfrm>
            <a:off x="179512" y="1844824"/>
            <a:ext cx="1944216" cy="2245893"/>
          </a:xfrm>
          <a:prstGeom prst="rect">
            <a:avLst/>
          </a:prstGeom>
          <a:noFill/>
        </p:spPr>
      </p:pic>
      <p:pic>
        <p:nvPicPr>
          <p:cNvPr id="8" name="Picture 6" descr="https://pp.userapi.com/c322829/v322829773/91d/oeN6qVcqEl8.jpg"/>
          <p:cNvPicPr>
            <a:picLocks noChangeAspect="1" noChangeArrowheads="1"/>
          </p:cNvPicPr>
          <p:nvPr/>
        </p:nvPicPr>
        <p:blipFill>
          <a:blip r:embed="rId6" cstate="print"/>
          <a:srcRect l="14649" t="8789" r="13085" b="4784"/>
          <a:stretch>
            <a:fillRect/>
          </a:stretch>
        </p:blipFill>
        <p:spPr bwMode="auto">
          <a:xfrm>
            <a:off x="2123728" y="2852936"/>
            <a:ext cx="1981454" cy="1579808"/>
          </a:xfrm>
          <a:prstGeom prst="rect">
            <a:avLst/>
          </a:prstGeom>
          <a:noFill/>
        </p:spPr>
      </p:pic>
      <p:pic>
        <p:nvPicPr>
          <p:cNvPr id="9" name="Picture 2" descr="https://pp.userapi.com/c322829/v322829773/915/yoZr7PbT1Ws.jpg"/>
          <p:cNvPicPr>
            <a:picLocks noChangeAspect="1" noChangeArrowheads="1"/>
          </p:cNvPicPr>
          <p:nvPr/>
        </p:nvPicPr>
        <p:blipFill>
          <a:blip r:embed="rId7" cstate="print"/>
          <a:srcRect l="23437" t="16113" r="21875" b="7715"/>
          <a:stretch>
            <a:fillRect/>
          </a:stretch>
        </p:blipFill>
        <p:spPr bwMode="auto">
          <a:xfrm>
            <a:off x="1979712" y="4581128"/>
            <a:ext cx="2155142" cy="2001191"/>
          </a:xfrm>
          <a:prstGeom prst="rect">
            <a:avLst/>
          </a:prstGeom>
          <a:noFill/>
        </p:spPr>
      </p:pic>
      <p:pic>
        <p:nvPicPr>
          <p:cNvPr id="10" name="Picture 2" descr="https://pp.userapi.com/c322829/v322829773/8d5/-06q1OobDlI.jpg"/>
          <p:cNvPicPr>
            <a:picLocks noChangeAspect="1" noChangeArrowheads="1"/>
          </p:cNvPicPr>
          <p:nvPr/>
        </p:nvPicPr>
        <p:blipFill>
          <a:blip r:embed="rId8" cstate="print"/>
          <a:srcRect l="6836" r="8202"/>
          <a:stretch>
            <a:fillRect/>
          </a:stretch>
        </p:blipFill>
        <p:spPr bwMode="auto">
          <a:xfrm>
            <a:off x="0" y="4293096"/>
            <a:ext cx="2098021" cy="1646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313</TotalTime>
  <Words>372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грач</cp:lastModifiedBy>
  <cp:revision>31</cp:revision>
  <dcterms:created xsi:type="dcterms:W3CDTF">2017-03-16T09:56:34Z</dcterms:created>
  <dcterms:modified xsi:type="dcterms:W3CDTF">2020-02-16T12:22:40Z</dcterms:modified>
</cp:coreProperties>
</file>