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9" r:id="rId4"/>
    <p:sldId id="266" r:id="rId5"/>
    <p:sldId id="260" r:id="rId6"/>
    <p:sldId id="258" r:id="rId7"/>
    <p:sldId id="261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24" autoAdjust="0"/>
  </p:normalViewPr>
  <p:slideViewPr>
    <p:cSldViewPr>
      <p:cViewPr>
        <p:scale>
          <a:sx n="67" d="100"/>
          <a:sy n="67" d="100"/>
        </p:scale>
        <p:origin x="-2052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59;&#1047;&#1045;&#1049;%20&#1086;&#1090;%20&#1048;&#1042;\&#1050;&#1054;&#1053;&#1057;&#1055;&#1045;&#1050;&#1058;&#1067;%202%20&#1075;&#1086;&#1076;\&#1079;&#1072;&#1085;&#1103;&#1090;&#1080;&#1077;%2016\&#1047;&#1074;&#1091;&#1082;&#1080;%20&#1055;&#1088;&#1080;&#1088;&#1086;&#1076;&#1099;%20-%20&#1064;&#1091;&#1084;%20&#1074;&#1086;&#1076;&#1099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714488"/>
            <a:ext cx="86439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Любимое</a:t>
            </a:r>
          </a:p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 Рыбинское водохранилище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sadbaluidor.ru/img/1v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8170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rinf.ru/img/img/big/rybinskoe-ne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Звуки Природы - Шум во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4" name="Звуки Природы - Шум во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47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447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oufon.net/medium/2017-02/1487889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3143"/>
            <a:ext cx="9144000" cy="6204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mtdata.ru/u1/photo50AA/20775898587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vsapete.com/wp-content/uploads/2016/05/sudak-e1495542325762.jpg"/>
          <p:cNvPicPr>
            <a:picLocks noChangeAspect="1" noChangeArrowheads="1"/>
          </p:cNvPicPr>
          <p:nvPr/>
        </p:nvPicPr>
        <p:blipFill>
          <a:blip r:embed="rId2" cstate="print"/>
          <a:srcRect l="6697" r="16283"/>
          <a:stretch>
            <a:fillRect/>
          </a:stretch>
        </p:blipFill>
        <p:spPr bwMode="auto">
          <a:xfrm>
            <a:off x="0" y="1000108"/>
            <a:ext cx="9144000" cy="4732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skladlist.ru/12382-1-home_default/%D0%9F%D0%BE%D1%81%D1%82%D0%B5%D1%80-%D1%80%D1%8B%D0%B1%D1%8B-%D0%BF%D0%BE%D0%B4%D0%B2%D0%BE%D0%B4%D0%BD%D1%8B%D0%B5-%D1%84%D0%BE%D1%82%D0%BE-%D0%B1%D0%BE%D0%BB%D1%8C%D1%88%D0%B0%D1%8F-%D1%89%D1%83%D0%BA%D0%B0-esox-luci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3999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ilipoc.ru/attaches/posts/interesting/2015-01-21/zimovka-ryib/5e2f62e8083ef0376d31d8ad2817383e.jpg"/>
          <p:cNvPicPr>
            <a:picLocks noChangeAspect="1" noChangeArrowheads="1"/>
          </p:cNvPicPr>
          <p:nvPr/>
        </p:nvPicPr>
        <p:blipFill>
          <a:blip r:embed="rId2" cstate="print"/>
          <a:srcRect t="4200" b="10101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www.fisher-land.ru/images/img/Sovets/osobennosti_prikarmliva/za_vesla1.jpg"/>
          <p:cNvPicPr>
            <a:picLocks noChangeAspect="1" noChangeArrowheads="1"/>
          </p:cNvPicPr>
          <p:nvPr/>
        </p:nvPicPr>
        <p:blipFill>
          <a:blip r:embed="rId2" cstate="print"/>
          <a:srcRect b="9482"/>
          <a:stretch>
            <a:fillRect/>
          </a:stretch>
        </p:blipFill>
        <p:spPr bwMode="auto">
          <a:xfrm>
            <a:off x="0" y="1620226"/>
            <a:ext cx="9160610" cy="5237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</TotalTime>
  <Words>4</Words>
  <Application>Microsoft Office PowerPoint</Application>
  <PresentationFormat>Экран (4:3)</PresentationFormat>
  <Paragraphs>2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грач</cp:lastModifiedBy>
  <cp:revision>9</cp:revision>
  <dcterms:created xsi:type="dcterms:W3CDTF">2017-11-18T06:33:27Z</dcterms:created>
  <dcterms:modified xsi:type="dcterms:W3CDTF">2020-02-16T17:32:57Z</dcterms:modified>
</cp:coreProperties>
</file>