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57" r:id="rId4"/>
    <p:sldId id="260" r:id="rId5"/>
    <p:sldId id="265" r:id="rId6"/>
    <p:sldId id="262" r:id="rId7"/>
    <p:sldId id="263" r:id="rId8"/>
    <p:sldId id="261" r:id="rId9"/>
    <p:sldId id="269" r:id="rId10"/>
    <p:sldId id="272" r:id="rId11"/>
    <p:sldId id="268" r:id="rId12"/>
    <p:sldId id="267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123728" y="116632"/>
            <a:ext cx="6444208" cy="126876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  <a:t>Город Ярославль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 descr="полка с книгам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68445"/>
            <a:ext cx="9144000" cy="21895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грач\Desktop\РОСТОВ 2017\ЯРОСЛАВЛЬ\Сказочное кольцо Яр об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4355976" cy="5183521"/>
          </a:xfrm>
          <a:prstGeom prst="rect">
            <a:avLst/>
          </a:prstGeom>
          <a:noFill/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1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/>
          <a:lstStyle/>
          <a:p>
            <a:r>
              <a:rPr lang="ru-RU" dirty="0" smtClean="0"/>
              <a:t>Стрелка. «Поющие» фонтаны.</a:t>
            </a:r>
            <a:endParaRPr lang="ru-RU" dirty="0"/>
          </a:p>
        </p:txBody>
      </p:sp>
      <p:pic>
        <p:nvPicPr>
          <p:cNvPr id="10242" name="Picture 2" descr="E:\ФОТО И ДР\ФОТО\strelka-volgi-i-kotorosl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85698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987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2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Историко – архитектурный </a:t>
            </a:r>
            <a:br>
              <a:rPr lang="ru-RU" dirty="0" smtClean="0"/>
            </a:br>
            <a:r>
              <a:rPr lang="ru-RU" dirty="0" smtClean="0"/>
              <a:t>музей-заповедник</a:t>
            </a:r>
            <a:endParaRPr lang="ru-RU" dirty="0"/>
          </a:p>
        </p:txBody>
      </p:sp>
      <p:pic>
        <p:nvPicPr>
          <p:cNvPr id="9218" name="Picture 2" descr="E:\ФОТО И ДР\ФОТО\108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8497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629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6864" cy="864096"/>
          </a:xfrm>
        </p:spPr>
        <p:txBody>
          <a:bodyPr>
            <a:noAutofit/>
          </a:bodyPr>
          <a:lstStyle/>
          <a:p>
            <a:r>
              <a:rPr lang="ru-RU" dirty="0" smtClean="0"/>
              <a:t>Герб города </a:t>
            </a:r>
            <a:endParaRPr lang="ru-RU" dirty="0"/>
          </a:p>
        </p:txBody>
      </p:sp>
      <p:pic>
        <p:nvPicPr>
          <p:cNvPr id="1026" name="Picture 2" descr="http://old.planetasuvenir.ru/files/catalog/test_rus/004910_gig_Yaroslavl%20b.jpg"/>
          <p:cNvPicPr>
            <a:picLocks noChangeAspect="1" noChangeArrowheads="1"/>
          </p:cNvPicPr>
          <p:nvPr/>
        </p:nvPicPr>
        <p:blipFill>
          <a:blip r:embed="rId2" cstate="print"/>
          <a:srcRect l="12990" t="9093" r="12967" b="9070"/>
          <a:stretch>
            <a:fillRect/>
          </a:stretch>
        </p:blipFill>
        <p:spPr bwMode="auto">
          <a:xfrm>
            <a:off x="1763688" y="1052736"/>
            <a:ext cx="4968552" cy="54915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6651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70724"/>
            <a:ext cx="2808312" cy="128727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5661248"/>
            <a:ext cx="5133256" cy="998984"/>
          </a:xfrm>
        </p:spPr>
        <p:txBody>
          <a:bodyPr/>
          <a:lstStyle/>
          <a:p>
            <a:r>
              <a:rPr lang="ru-RU" dirty="0" smtClean="0"/>
              <a:t>Юрий Бычков</a:t>
            </a:r>
            <a:endParaRPr lang="ru-RU" dirty="0"/>
          </a:p>
        </p:txBody>
      </p:sp>
      <p:pic>
        <p:nvPicPr>
          <p:cNvPr id="4098" name="Picture 2" descr="E:\ФОТО И ДР\ФОТО\60558_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4170189" cy="287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visacomtour.ru/wp-content/uploads/2015/06/zolotoe-kol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16632"/>
            <a:ext cx="5280587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707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Ярославль</a:t>
            </a:r>
            <a:endParaRPr lang="ru-RU" dirty="0"/>
          </a:p>
        </p:txBody>
      </p:sp>
      <p:pic>
        <p:nvPicPr>
          <p:cNvPr id="1026" name="Picture 2" descr="E:\ФОТО И ДР\ФОТО\zz1-1170x7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8497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Ярославль</a:t>
            </a:r>
            <a:endParaRPr lang="ru-RU" dirty="0"/>
          </a:p>
        </p:txBody>
      </p:sp>
      <p:pic>
        <p:nvPicPr>
          <p:cNvPr id="2050" name="Picture 2" descr="E:\ФОТО И ДР\ФОТО\0u604121a8-7168df89-6ed4a177.jpg-682x682-pa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76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имени  Федора Волкова</a:t>
            </a:r>
            <a:endParaRPr lang="ru-RU" dirty="0"/>
          </a:p>
        </p:txBody>
      </p:sp>
      <p:pic>
        <p:nvPicPr>
          <p:cNvPr id="3074" name="Picture 2" descr="E:\ФОТО И ДР\ФОТО\2012-12-23 19-51-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40960" cy="515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71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203" y="53752"/>
            <a:ext cx="8229600" cy="998984"/>
          </a:xfrm>
        </p:spPr>
        <p:txBody>
          <a:bodyPr/>
          <a:lstStyle/>
          <a:p>
            <a:r>
              <a:rPr lang="ru-RU" dirty="0" smtClean="0"/>
              <a:t>Первая типография</a:t>
            </a:r>
            <a:endParaRPr lang="ru-RU" dirty="0"/>
          </a:p>
        </p:txBody>
      </p:sp>
      <p:pic>
        <p:nvPicPr>
          <p:cNvPr id="5122" name="Picture 2" descr="E:\ФОТО И ДР\ФОТО\20161229tipografiya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12967" cy="572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838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186" y="27856"/>
            <a:ext cx="8229600" cy="1143000"/>
          </a:xfrm>
        </p:spPr>
        <p:txBody>
          <a:bodyPr/>
          <a:lstStyle/>
          <a:p>
            <a:r>
              <a:rPr lang="ru-RU" dirty="0" smtClean="0"/>
              <a:t>ЯМЗ</a:t>
            </a:r>
            <a:endParaRPr lang="ru-RU" dirty="0"/>
          </a:p>
        </p:txBody>
      </p:sp>
      <p:pic>
        <p:nvPicPr>
          <p:cNvPr id="6146" name="Picture 2" descr="E:\ФОТО И ДР\ФОТО\23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9"/>
            <a:ext cx="8928992" cy="584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76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52536" y="11266"/>
            <a:ext cx="8784976" cy="1143000"/>
          </a:xfrm>
        </p:spPr>
        <p:txBody>
          <a:bodyPr>
            <a:normAutofit/>
          </a:bodyPr>
          <a:lstStyle/>
          <a:p>
            <a:r>
              <a:rPr lang="ru-RU" dirty="0" err="1" smtClean="0"/>
              <a:t>В.Терешкова</a:t>
            </a:r>
            <a:r>
              <a:rPr lang="ru-RU" dirty="0" smtClean="0"/>
              <a:t>          Планетарий</a:t>
            </a:r>
            <a:endParaRPr lang="ru-RU" dirty="0"/>
          </a:p>
        </p:txBody>
      </p:sp>
      <p:pic>
        <p:nvPicPr>
          <p:cNvPr id="7170" name="Picture 2" descr="E:\ФОТО И ДР\ФОТО\16.06_valentina_tereshko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024336" cy="431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ФОТО И ДР\ФОТО\0_eff59_5ef9e509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3853" y="1120908"/>
            <a:ext cx="5400209" cy="446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29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Стрелка</a:t>
            </a:r>
            <a:endParaRPr lang="ru-RU" dirty="0"/>
          </a:p>
        </p:txBody>
      </p:sp>
      <p:pic>
        <p:nvPicPr>
          <p:cNvPr id="8194" name="Picture 2" descr="E:\ФОТО И ДР\ФОТО\FZbZQRqTdX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85698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43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30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Город Ярославль</vt:lpstr>
      <vt:lpstr>Юрий Бычков</vt:lpstr>
      <vt:lpstr>Город Ярославль</vt:lpstr>
      <vt:lpstr>Город Ярославль</vt:lpstr>
      <vt:lpstr>Театр имени  Федора Волкова</vt:lpstr>
      <vt:lpstr>Первая типография</vt:lpstr>
      <vt:lpstr>ЯМЗ</vt:lpstr>
      <vt:lpstr>В.Терешкова          Планетарий</vt:lpstr>
      <vt:lpstr>Стрелка</vt:lpstr>
      <vt:lpstr>Стрелка. «Поющие» фонтаны.</vt:lpstr>
      <vt:lpstr>Историко – архитектурный  музей-заповедник</vt:lpstr>
      <vt:lpstr>Герб города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грач</cp:lastModifiedBy>
  <cp:revision>37</cp:revision>
  <dcterms:created xsi:type="dcterms:W3CDTF">2014-04-08T13:52:26Z</dcterms:created>
  <dcterms:modified xsi:type="dcterms:W3CDTF">2017-12-12T09:02:35Z</dcterms:modified>
</cp:coreProperties>
</file>