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088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9864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5975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2744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6664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0185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7200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4504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6095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5679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6565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9081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1373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gif"/><Relationship Id="rId7" Type="http://schemas.openxmlformats.org/officeDocument/2006/relationships/image" Target="../media/image11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-315416"/>
            <a:ext cx="3110880" cy="122237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Иваново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 descr="F:\ГОРОДА-КОЛЬЦА\ИВАНОВО\ИВАНОВО\Город Иванов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43" y="1038672"/>
            <a:ext cx="8370881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ГОРОДА-КОЛЬЦА\ИВАНОВО\ИВАНОВО\ГЕРБЫ\Иваново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3730" y="0"/>
            <a:ext cx="774694" cy="103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6186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Лоскутное одеяло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F:\ГОРОДА-КОЛЬЦА\ИВАНОВО\ИВАНОВО\Лоскутное одеял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7739461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375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Музей ситца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ГОРОДА-КОЛЬЦА\ИВАНОВО\ИВАНОВО\Музей ситц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340767"/>
            <a:ext cx="8460433" cy="5507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795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ГОРОДА-КОЛЬЦА\ИВАНОВО\ИВАНОВО\Музей-Ивановского-ситц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54" y="15668"/>
            <a:ext cx="9127945" cy="6842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121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ГОРОДА-КОЛЬЦА\ИВАНОВО\ИВАНОВО\Музей-Ивановского-ситца.-Производство-ситц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488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Иваново – город невест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122" name="Picture 2" descr="F:\ГОРОДА-КОЛЬЦА\ИВАНОВО\ИВАНОВО\Город невес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8473924" cy="486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626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Гербы городов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Золотого кольца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 descr="F:\ГОРОДА-КОЛЬЦА\ИВАНОВО\ИВАНОВО\ГЕРБЫ\Владимир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6452" y="4758359"/>
            <a:ext cx="1629844" cy="203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ГОРОДА-КОЛЬЦА\ИВАНОВО\ИВАНОВО\ГЕРБЫ\Иваново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24734"/>
            <a:ext cx="1656184" cy="223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ГОРОДА-КОЛЬЦА\ИВАНОВО\ИВАНОВО\ГЕРБЫ\Косром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8582" y="4787426"/>
            <a:ext cx="1574259" cy="200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F:\ГОРОДА-КОЛЬЦА\ИВАНОВО\ИВАНОВО\ГЕРБЫ\Переславль-Залесский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6452" y="2552030"/>
            <a:ext cx="1629844" cy="1976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F:\ГОРОДА-КОЛЬЦА\ИВАНОВО\ИВАНОВО\ГЕРБЫ\Ростов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0137" y="4774751"/>
            <a:ext cx="1578218" cy="208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F:\ГОРОДА-КОЛЬЦА\ИВАНОВО\ИВАНОВО\ГЕРБЫ\Сергиев-Посад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74751"/>
            <a:ext cx="1656184" cy="208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F:\ГОРОДА-КОЛЬЦА\ИВАНОВО\ИВАНОВО\ГЕРБЫ\Суздаль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8581" y="2555381"/>
            <a:ext cx="1574259" cy="197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F:\ГОРОДА-КОЛЬЦА\ИВАНОВО\ИВАНОВО\ГЕРБЫ\Ярославль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0137" y="1719597"/>
            <a:ext cx="1578218" cy="280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044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Дом – корабль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ГОРОДА-КОЛЬЦА\ИВАНОВО\ИВАНОВО\Дом-корабль-в-Иваново-1024x6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06527"/>
            <a:ext cx="8388424" cy="558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669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216" y="73797"/>
            <a:ext cx="76200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Памятник «Бронзовая такса»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F:\ГОРОДА-КОЛЬЦА\ИВАНОВО\ИВАНОВО\Бронзовая-такса-в-Иваново.-Памятник-1024x6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91676"/>
            <a:ext cx="8460432" cy="563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398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Введенский женский монастырь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F:\ГОРОДА-КОЛЬЦА\ИВАНОВО\ИВАНОВО\Введенский монастыр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28799"/>
            <a:ext cx="8460432" cy="521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283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22</Words>
  <Application>Microsoft Office PowerPoint</Application>
  <PresentationFormat>Экран (4:3)</PresentationFormat>
  <Paragraphs>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Иваново</vt:lpstr>
      <vt:lpstr>Музей ситца</vt:lpstr>
      <vt:lpstr>Слайд 3</vt:lpstr>
      <vt:lpstr>Слайд 4</vt:lpstr>
      <vt:lpstr>Иваново – город невест</vt:lpstr>
      <vt:lpstr>Гербы городов  Золотого кольца</vt:lpstr>
      <vt:lpstr>Дом – корабль</vt:lpstr>
      <vt:lpstr>Памятник «Бронзовая такса»</vt:lpstr>
      <vt:lpstr>Введенский женский монастырь</vt:lpstr>
      <vt:lpstr>Лоскутное одеяло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Иваново</dc:title>
  <dc:creator>Марина</dc:creator>
  <cp:lastModifiedBy>грач</cp:lastModifiedBy>
  <cp:revision>4</cp:revision>
  <dcterms:created xsi:type="dcterms:W3CDTF">2017-12-10T12:10:17Z</dcterms:created>
  <dcterms:modified xsi:type="dcterms:W3CDTF">2017-12-12T09:09:52Z</dcterms:modified>
</cp:coreProperties>
</file>