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64" r:id="rId4"/>
    <p:sldId id="263" r:id="rId5"/>
    <p:sldId id="262" r:id="rId6"/>
    <p:sldId id="261" r:id="rId7"/>
    <p:sldId id="260" r:id="rId8"/>
    <p:sldId id="259" r:id="rId9"/>
    <p:sldId id="266" r:id="rId10"/>
    <p:sldId id="257" r:id="rId11"/>
    <p:sldId id="25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33002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1248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8171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8893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8339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78954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0332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2974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7533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8534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7801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861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188640"/>
            <a:ext cx="4392488" cy="85395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Кострома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 descr="F:\ГОРОДА-КОЛЬЦА\Кострома-новая\6 Фото Костро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8172400" cy="46085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F:\ГОРОДА-КОЛЬЦА\Кострома-новая\Герб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0722" y="204862"/>
            <a:ext cx="1020989" cy="13519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369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Изготовление куклы - </a:t>
            </a:r>
            <a:r>
              <a:rPr lang="ru-RU" dirty="0" err="1" smtClean="0">
                <a:solidFill>
                  <a:srgbClr val="0070C0"/>
                </a:solidFill>
              </a:rPr>
              <a:t>кувадки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84784"/>
            <a:ext cx="7931224" cy="4641379"/>
          </a:xfrm>
        </p:spPr>
        <p:txBody>
          <a:bodyPr>
            <a:normAutofit fontScale="77500" lnSpcReduction="20000"/>
          </a:bodyPr>
          <a:lstStyle/>
          <a:p>
            <a:pPr marL="114300" indent="0">
              <a:buNone/>
            </a:pPr>
            <a:r>
              <a:rPr lang="ru-RU" dirty="0"/>
              <a:t>Рис. 1-4. Прямоугольный лоскут ткани с двух сторон сворачиваем к середине, получившуюся скатку перегибаем пополам и перевязываем, выделяя голову (нить не обрезаем, с ее помощью делаем крест на груди и пояс</a:t>
            </a:r>
            <a:r>
              <a:rPr lang="ru-RU" dirty="0" smtClean="0"/>
              <a:t>).</a:t>
            </a:r>
          </a:p>
          <a:p>
            <a:pPr marL="114300" indent="0">
              <a:buNone/>
            </a:pPr>
            <a:endParaRPr lang="ru-RU" dirty="0"/>
          </a:p>
          <a:p>
            <a:pPr marL="114300" indent="0">
              <a:buNone/>
            </a:pPr>
            <a:r>
              <a:rPr lang="ru-RU" dirty="0" smtClean="0"/>
              <a:t>Рис</a:t>
            </a:r>
            <a:r>
              <a:rPr lang="ru-RU" dirty="0"/>
              <a:t>. 5. Чтобы сделать руки, сворачиваем другой лоскут из квадратного кусочка ткани размером поменьше, перевязываем края - получаются ладошки</a:t>
            </a:r>
            <a:r>
              <a:rPr lang="ru-RU" dirty="0" smtClean="0"/>
              <a:t>.</a:t>
            </a:r>
          </a:p>
          <a:p>
            <a:pPr marL="114300" indent="0">
              <a:buNone/>
            </a:pPr>
            <a:endParaRPr lang="ru-RU" dirty="0"/>
          </a:p>
          <a:p>
            <a:pPr marL="114300" indent="0">
              <a:buNone/>
            </a:pPr>
            <a:r>
              <a:rPr lang="ru-RU" dirty="0" smtClean="0"/>
              <a:t>Рис</a:t>
            </a:r>
            <a:r>
              <a:rPr lang="ru-RU" dirty="0"/>
              <a:t>. 6-7, Вставляем руки между передним и задним лоскутами тела куклы, ниткой делаем крест на груди, перевязываем на поясе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52496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Летний костюм Костромской Губернии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42" name="Picture 2" descr="F:\ГОРОДА-КОЛЬЦА\Кострома-новая\Летний костюм Костромской губернии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1"/>
            <a:ext cx="3635896" cy="52291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F:\ГОРОДА-КОЛЬЦА\Кострома-новая\ПОЧЕЛО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844824"/>
            <a:ext cx="4744678" cy="43651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85150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ГОРОДА-КОЛЬЦА\Кострома-новая\Ребусы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517"/>
            <a:ext cx="8388424" cy="68685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1770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0070C0"/>
                </a:solidFill>
              </a:rPr>
              <a:t>Ипатьевский</a:t>
            </a:r>
            <a:r>
              <a:rPr lang="ru-RU" dirty="0" smtClean="0">
                <a:solidFill>
                  <a:srgbClr val="0070C0"/>
                </a:solidFill>
              </a:rPr>
              <a:t> монастырь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ГОРОДА-КОЛЬЦА\Кострома-новая\1-Ипатьевский монастыр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8487228" cy="52116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3882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Пожарная каланча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ГОРОДА-КОЛЬЦА\Кострома-новая\2-Пожарная каланч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4" y="1412776"/>
            <a:ext cx="8448778" cy="5445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9880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Памятник Ивану Сусанину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F:\ГОРОДА-КОЛЬЦА\Кострома-новая\3-памятник Ивану Сусанину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67" y="1412776"/>
            <a:ext cx="8492899" cy="5445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55689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216" y="116632"/>
            <a:ext cx="76200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Терем Снегурочки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F:\ГОРОДА-КОЛЬЦА\Кострома-новая\4-Терем Снегурочки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8460432" cy="5589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5110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Терем Снегурочки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F:\ГОРОДА-КОЛЬЦА\Кострома-новая\5 Терем Снегурочк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5" y="1412775"/>
            <a:ext cx="8436635" cy="54235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19284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Кукла - </a:t>
            </a:r>
            <a:r>
              <a:rPr lang="ru-RU" dirty="0" err="1" smtClean="0">
                <a:solidFill>
                  <a:srgbClr val="0070C0"/>
                </a:solidFill>
              </a:rPr>
              <a:t>кувадка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F:\ГОРОДА-КОЛЬЦА\Кострома-новая\куклы-кувадк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8460432" cy="53739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24132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Кукла - Оберег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F:\ГОРОДА-КОЛЬЦА\Кострома-новая\Кукла-оберег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9" y="1412776"/>
            <a:ext cx="8438233" cy="5445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949653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</TotalTime>
  <Words>112</Words>
  <Application>Microsoft Office PowerPoint</Application>
  <PresentationFormat>Экран (4:3)</PresentationFormat>
  <Paragraphs>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Кострома</vt:lpstr>
      <vt:lpstr>Слайд 2</vt:lpstr>
      <vt:lpstr>Ипатьевский монастырь</vt:lpstr>
      <vt:lpstr>Пожарная каланча</vt:lpstr>
      <vt:lpstr>Памятник Ивану Сусанину</vt:lpstr>
      <vt:lpstr>Терем Снегурочки</vt:lpstr>
      <vt:lpstr>Терем Снегурочки</vt:lpstr>
      <vt:lpstr>Кукла - кувадка</vt:lpstr>
      <vt:lpstr>Кукла - Оберег</vt:lpstr>
      <vt:lpstr>Изготовление куклы - кувадки</vt:lpstr>
      <vt:lpstr>Летний костюм Костромской Губернии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Кострома</dc:title>
  <dc:creator>Марина</dc:creator>
  <cp:lastModifiedBy>User</cp:lastModifiedBy>
  <cp:revision>6</cp:revision>
  <dcterms:created xsi:type="dcterms:W3CDTF">2017-12-10T12:26:23Z</dcterms:created>
  <dcterms:modified xsi:type="dcterms:W3CDTF">2017-12-12T21:23:37Z</dcterms:modified>
</cp:coreProperties>
</file>