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ВЛАДИМИР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РОСТОВ-17-18\КОЛЬЦО-НАШЕ-РОСТОВ\СТЕНДОВАЯ-КОЛЬЦО\Coat_of_Arms_of_Vladimir_(Vladimir_oblast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260648"/>
            <a:ext cx="1444011" cy="18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C:\Users\User\Desktop\РОСТОВ-17-18\КОЛЬЦО-НАШЕ-РОСТОВ\СТЕНДОВАЯ-КОЛЬЦО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492896"/>
            <a:ext cx="3558698" cy="3995142"/>
          </a:xfrm>
          <a:prstGeom prst="rect">
            <a:avLst/>
          </a:prstGeom>
          <a:noFill/>
        </p:spPr>
      </p:pic>
      <p:pic>
        <p:nvPicPr>
          <p:cNvPr id="23555" name="Picture 3" descr="C:\Users\User\Desktop\РОСТОВ-17-18\КОЛЬЦО-НАШЕ-РОСТОВ\СТЕНДОВАЯ-КОЛЬЦО\00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28800"/>
            <a:ext cx="4995770" cy="4176464"/>
          </a:xfrm>
          <a:prstGeom prst="rect">
            <a:avLst/>
          </a:prstGeom>
          <a:noFill/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23528" y="198557"/>
            <a:ext cx="8496944" cy="1015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Владимирские мастера славились своими необычными изделиями. Серебряное литьё украшено гравировкой, позолотой, драгоценными камнями, тончайшими ажурными узорами.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Конструирование из бумаги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макета «</a:t>
            </a:r>
            <a:r>
              <a:rPr lang="ru-RU" sz="3600" dirty="0" smtClean="0"/>
              <a:t>Золотые ворота города Владимира»</a:t>
            </a:r>
            <a:endParaRPr lang="ru-RU" sz="3600" dirty="0"/>
          </a:p>
        </p:txBody>
      </p:sp>
      <p:pic>
        <p:nvPicPr>
          <p:cNvPr id="24578" name="Picture 2" descr="C:\Users\User\Desktop\РОСТОВ-17-18\КОЛЬЦО-НАШЕ-РОСТОВ\ГОРОДА-КОЛЬЦА\ВЛАДИМИР\Золоты ворота-Владимир (4).jpg"/>
          <p:cNvPicPr>
            <a:picLocks noChangeAspect="1" noChangeArrowheads="1"/>
          </p:cNvPicPr>
          <p:nvPr/>
        </p:nvPicPr>
        <p:blipFill>
          <a:blip r:embed="rId2" cstate="print"/>
          <a:srcRect t="12744"/>
          <a:stretch>
            <a:fillRect/>
          </a:stretch>
        </p:blipFill>
        <p:spPr bwMode="auto">
          <a:xfrm>
            <a:off x="683568" y="1916832"/>
            <a:ext cx="7987817" cy="46465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23528" y="5203649"/>
            <a:ext cx="82089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Что нужно столице?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Какая столица без крепости  и без собора? Крепость в городе уже была, а вот белокаменный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Успенский собор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достойный стольного града, в самом сердце  города заложил Андрей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Боголюбский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6626" name="Picture 2" descr="C:\Users\User\Desktop\РОСТОВ-17-18\КОЛЬЦО-НАШЕ-РОСТОВ\СТЕНДОВАЯ-КОЛЬЦО\uspenskiy_sobor_vo_vladimire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7473702" cy="49794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51520" y="5229200"/>
            <a:ext cx="84969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Собор – лабиринт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Успенский собор впечатлит любого! Во – первых, вокруг первоначальной постройки возвели новую, и он стал таким огромным и запутанным, что кажется, будто здесь можно заблудится.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5602" name="Picture 2" descr="C:\Users\User\Desktop\РОСТОВ-17-18\КОЛЬЦО-НАШЕ-РОСТОВ\СТЕНДОВАЯ-КОЛЬЦО\0_afb41_30c37a3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3367158" cy="5054699"/>
          </a:xfrm>
          <a:prstGeom prst="rect">
            <a:avLst/>
          </a:prstGeom>
          <a:noFill/>
        </p:spPr>
      </p:pic>
      <p:pic>
        <p:nvPicPr>
          <p:cNvPr id="25603" name="Picture 3" descr="C:\Users\User\Desktop\РОСТОВ-17-18\КОЛЬЦО-НАШЕ-РОСТОВ\СТЕНДОВАЯ-КОЛЬЦО\9042469291_638e6c2031_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04664"/>
            <a:ext cx="5084698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C:\Users\User\Desktop\РОСТОВ-17-18\КОЛЬЦО-НАШЕ-РОСТОВ\СТЕНДОВАЯ-КОЛЬЦО\97397140_large_3673959_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6250446" cy="4149080"/>
          </a:xfrm>
          <a:prstGeom prst="rect">
            <a:avLst/>
          </a:prstGeom>
          <a:noFill/>
        </p:spPr>
      </p:pic>
      <p:pic>
        <p:nvPicPr>
          <p:cNvPr id="27651" name="Picture 3" descr="C:\Users\User\Desktop\РОСТОВ-17-18\КОЛЬЦО-НАШЕ-РОСТОВ\СТЕНДОВАЯ-КОЛЬЦО\dsc_0604_1504183765.jpg"/>
          <p:cNvPicPr>
            <a:picLocks noChangeAspect="1" noChangeArrowheads="1"/>
          </p:cNvPicPr>
          <p:nvPr/>
        </p:nvPicPr>
        <p:blipFill>
          <a:blip r:embed="rId3" cstate="print"/>
          <a:srcRect l="4429" t="4436"/>
          <a:stretch>
            <a:fillRect/>
          </a:stretch>
        </p:blipFill>
        <p:spPr bwMode="auto">
          <a:xfrm>
            <a:off x="4283968" y="3501008"/>
            <a:ext cx="4661586" cy="310264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148064" y="332656"/>
            <a:ext cx="3755427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Каменные животные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РОСТОВ-17-18\КОЛЬЦО-НАШЕ-РОСТОВ\СТЕНДОВАЯ-КОЛЬЦО\86549591_fotografiya_milnogo_puziry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9475" y="0"/>
            <a:ext cx="692091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5105018"/>
            <a:ext cx="84969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Вас приветствую, друзья!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Из богатырей известных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Самым средним буду 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 зовут меня…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074" name="Picture 2" descr="C:\Users\User\Desktop\РОСТОВ-17-18\КОЛЬЦО-НАШЕ-РОСТОВ\СТЕНДОВАЯ-КОЛЬЦО\Алёша_Попович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32656"/>
            <a:ext cx="4608512" cy="65800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9" name="Picture 1" descr="C:\Users\User\Desktop\РОСТОВ-17-18\КОЛЬЦО-НАШЕ-РОСТОВ\СТЕНДОВАЯ-КОЛЬЦО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04663"/>
            <a:ext cx="3454871" cy="6306181"/>
          </a:xfrm>
          <a:prstGeom prst="rect">
            <a:avLst/>
          </a:prstGeom>
          <a:noFill/>
        </p:spPr>
      </p:pic>
      <p:pic>
        <p:nvPicPr>
          <p:cNvPr id="2050" name="Picture 2" descr="C:\Users\User\Desktop\РОСТОВ-17-18\КОЛЬЦО-НАШЕ-РОСТОВ\СТЕНДОВАЯ-КОЛЬЦО\7213831ac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4705350" cy="430149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515719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Так вот эта шапка принадлежала князю Владимиру </a:t>
            </a:r>
            <a:r>
              <a:rPr lang="ru-RU" sz="2400" dirty="0" smtClean="0"/>
              <a:t>Мономаху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+mn-lt"/>
              </a:rPr>
              <a:t>Дидактическая игра  </a:t>
            </a:r>
            <a:r>
              <a:rPr lang="ru-RU" sz="4000" dirty="0" smtClean="0">
                <a:latin typeface="+mn-lt"/>
              </a:rPr>
              <a:t/>
            </a:r>
            <a:br>
              <a:rPr lang="ru-RU" sz="4000" dirty="0" smtClean="0">
                <a:latin typeface="+mn-lt"/>
              </a:rPr>
            </a:br>
            <a:r>
              <a:rPr lang="ru-RU" sz="4000" dirty="0" smtClean="0">
                <a:latin typeface="+mn-lt"/>
              </a:rPr>
              <a:t>«</a:t>
            </a:r>
            <a:r>
              <a:rPr lang="ru-RU" sz="4000" dirty="0" smtClean="0">
                <a:latin typeface="+mn-lt"/>
              </a:rPr>
              <a:t>Разбитое зеркало» –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User\Desktop\РОСТОВ-17-18\КОЛЬЦО-НАШЕ-РОСТОВ\СТЕНДОВАЯ-КОЛЬЦО\владими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18280" cy="57606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6027003"/>
            <a:ext cx="5814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Главной достопримечательностью города Владимира являются </a:t>
            </a:r>
            <a:r>
              <a:rPr lang="ru-RU" sz="2400" b="1" dirty="0" smtClean="0"/>
              <a:t>Золотые ворота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РОСТОВ-17-18\КОЛЬЦО-НАШЕ-РОСТОВ\СТЕНДОВАЯ-КОЛЬЦО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708920"/>
            <a:ext cx="6784754" cy="3816424"/>
          </a:xfrm>
          <a:prstGeom prst="rect">
            <a:avLst/>
          </a:prstGeom>
          <a:noFill/>
        </p:spPr>
      </p:pic>
      <p:pic>
        <p:nvPicPr>
          <p:cNvPr id="18435" name="Picture 3" descr="C:\Users\User\Desktop\РОСТОВ-17-18\КОЛЬЦО-НАШЕ-РОСТОВ\СТЕНДОВАЯ-КОЛЬЦО\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60648"/>
            <a:ext cx="4398996" cy="3165516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51520" y="332656"/>
            <a:ext cx="435597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Татаро-монгольское нашествие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 вот в 1237 году несметные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полчища татаро-монгольского хана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Батыя ринулись, как смертоносное цунами, девятый вал, губя все на своем пути.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Золотые ворота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выдержали натиск врага, но захватчики проникли в город через пролом в городской стене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2" y="4869160"/>
            <a:ext cx="8640960" cy="163121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 земле владимирской, в «славном городе во Муроме, во селе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Карачаеве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» рос и силы набирал богатырь земли русской Илья Муромец.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Это был старший брат известных богатырей.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Сильные были русские богатыри! В давние -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давние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времена нашу родную землю они защитили от нападения врагов!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1506" name="Picture 2" descr="C:\Users\User\Desktop\РОСТОВ-17-18\КОЛЬЦО-НАШЕ-РОСТОВ\СТЕНДОВАЯ-КОЛЬЦО\bilina-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118902" cy="46393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РОСТОВ-17-18\КОЛЬЦО-НАШЕ-РОСТОВ\СТЕНДОВАЯ-КОЛЬЦО\Coat_of_Arms_of_Vladimir_(Vladimir_oblast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88640"/>
            <a:ext cx="3465626" cy="4320480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5536" y="4581128"/>
            <a:ext cx="85689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Про Герб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Сильному и могущественному городу нужен и символ особенный, внушающий уважение. Поэтому на гербе Владимира изображен сам царь зверей – могучий храбрый лев. Его изображение вы встретите в самых разных местах: на решетках оград, на скамейках в парках, на стенах зданий…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 лапе у льва – большой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серебряный крест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а на голове – корона.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287</Words>
  <Application>Microsoft Office PowerPoint</Application>
  <PresentationFormat>Экран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ВЛАДИМИР</vt:lpstr>
      <vt:lpstr>Слайд 2</vt:lpstr>
      <vt:lpstr>Слайд 3</vt:lpstr>
      <vt:lpstr>Слайд 4</vt:lpstr>
      <vt:lpstr>Дидактическая игра   «Разбитое зеркало» –  </vt:lpstr>
      <vt:lpstr>Слайд 6</vt:lpstr>
      <vt:lpstr>Слайд 7</vt:lpstr>
      <vt:lpstr>Слайд 8</vt:lpstr>
      <vt:lpstr>Слайд 9</vt:lpstr>
      <vt:lpstr>Слайд 10</vt:lpstr>
      <vt:lpstr>Конструирование из бумаги  макета «Золотые ворота города Владимира»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2017-12-11T13:18:59Z</dcterms:created>
  <dcterms:modified xsi:type="dcterms:W3CDTF">2017-12-11T14:03:50Z</dcterms:modified>
</cp:coreProperties>
</file>