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64" r:id="rId4"/>
    <p:sldId id="260" r:id="rId5"/>
    <p:sldId id="265" r:id="rId6"/>
    <p:sldId id="273" r:id="rId7"/>
    <p:sldId id="262" r:id="rId8"/>
    <p:sldId id="263" r:id="rId9"/>
    <p:sldId id="269" r:id="rId10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5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27584" y="0"/>
            <a:ext cx="7524328" cy="1268760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</a:rPr>
              <a:t>Город Сергиев Посад</a:t>
            </a:r>
            <a:endParaRPr lang="ru-RU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516216" y="6525344"/>
            <a:ext cx="2440360" cy="332656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2290" name="Picture 2" descr="https://elitsy.ru/palomnichestvo/img/1i_7071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7620000" cy="476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3910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Создатели матрёшки</a:t>
            </a:r>
            <a:endParaRPr lang="ru-RU" dirty="0"/>
          </a:p>
        </p:txBody>
      </p:sp>
      <p:pic>
        <p:nvPicPr>
          <p:cNvPr id="10242" name="Picture 2" descr="https://fs00.infourok.ru/images/doc/299/299106/img3.jpg"/>
          <p:cNvPicPr>
            <a:picLocks noChangeAspect="1" noChangeArrowheads="1"/>
          </p:cNvPicPr>
          <p:nvPr/>
        </p:nvPicPr>
        <p:blipFill>
          <a:blip r:embed="rId2" cstate="print"/>
          <a:srcRect t="15623" r="11413"/>
          <a:stretch>
            <a:fillRect/>
          </a:stretch>
        </p:blipFill>
        <p:spPr bwMode="auto">
          <a:xfrm>
            <a:off x="971600" y="1381940"/>
            <a:ext cx="7416824" cy="5298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86808" y="548680"/>
            <a:ext cx="4557192" cy="8640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Игрушки из дерева</a:t>
            </a:r>
            <a:endParaRPr lang="ru-RU" dirty="0"/>
          </a:p>
        </p:txBody>
      </p:sp>
      <p:pic>
        <p:nvPicPr>
          <p:cNvPr id="11266" name="Picture 2" descr="https://otvet.imgsmail.ru/download/b4320d33dd6932058b5d2e3d98e3fe2d_i-2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34160"/>
            <a:ext cx="4536504" cy="2653855"/>
          </a:xfrm>
          <a:prstGeom prst="rect">
            <a:avLst/>
          </a:prstGeom>
          <a:noFill/>
        </p:spPr>
      </p:pic>
      <p:pic>
        <p:nvPicPr>
          <p:cNvPr id="11268" name="Picture 4" descr="https://arhivurokov.ru/videouroki/html/2014/02/01/98674761/img27.jpg"/>
          <p:cNvPicPr>
            <a:picLocks noChangeAspect="1" noChangeArrowheads="1"/>
          </p:cNvPicPr>
          <p:nvPr/>
        </p:nvPicPr>
        <p:blipFill>
          <a:blip r:embed="rId3" cstate="print"/>
          <a:srcRect l="1181" t="22050" r="1958"/>
          <a:stretch>
            <a:fillRect/>
          </a:stretch>
        </p:blipFill>
        <p:spPr bwMode="auto">
          <a:xfrm>
            <a:off x="251522" y="3717032"/>
            <a:ext cx="4607446" cy="2780928"/>
          </a:xfrm>
          <a:prstGeom prst="rect">
            <a:avLst/>
          </a:prstGeom>
          <a:noFill/>
        </p:spPr>
      </p:pic>
      <p:pic>
        <p:nvPicPr>
          <p:cNvPr id="11270" name="Picture 6" descr="https://i1.u-mama.ru/4bb/0f3/1de/600x600/9897f076d3762f3ad286070f21fef3ef.jpg"/>
          <p:cNvPicPr>
            <a:picLocks noChangeAspect="1" noChangeArrowheads="1"/>
          </p:cNvPicPr>
          <p:nvPr/>
        </p:nvPicPr>
        <p:blipFill>
          <a:blip r:embed="rId4" cstate="print"/>
          <a:srcRect l="8286"/>
          <a:stretch>
            <a:fillRect/>
          </a:stretch>
        </p:blipFill>
        <p:spPr bwMode="auto">
          <a:xfrm>
            <a:off x="4932040" y="2060848"/>
            <a:ext cx="3985052" cy="29691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7073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272808" cy="1066130"/>
          </a:xfrm>
        </p:spPr>
        <p:txBody>
          <a:bodyPr>
            <a:normAutofit/>
          </a:bodyPr>
          <a:lstStyle/>
          <a:p>
            <a:r>
              <a:rPr lang="ru-RU" dirty="0" smtClean="0"/>
              <a:t>Самая первая матрёшка</a:t>
            </a:r>
            <a:endParaRPr lang="ru-RU" dirty="0"/>
          </a:p>
        </p:txBody>
      </p:sp>
      <p:pic>
        <p:nvPicPr>
          <p:cNvPr id="9218" name="Picture 2" descr="https://fs00.infourok.ru/images/doc/300/299427/img4.jpg"/>
          <p:cNvPicPr>
            <a:picLocks noChangeAspect="1" noChangeArrowheads="1"/>
          </p:cNvPicPr>
          <p:nvPr/>
        </p:nvPicPr>
        <p:blipFill>
          <a:blip r:embed="rId2" cstate="print"/>
          <a:srcRect l="41737" t="34650" r="2351" b="4451"/>
          <a:stretch>
            <a:fillRect/>
          </a:stretch>
        </p:blipFill>
        <p:spPr bwMode="auto">
          <a:xfrm>
            <a:off x="1619672" y="1340768"/>
            <a:ext cx="6264696" cy="51176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8763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Современные матрёшки</a:t>
            </a:r>
            <a:endParaRPr lang="ru-RU" dirty="0"/>
          </a:p>
        </p:txBody>
      </p:sp>
      <p:pic>
        <p:nvPicPr>
          <p:cNvPr id="8194" name="Picture 2" descr="http://www.mosresort.ru/files/_______________________________________________________________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3744416" cy="2920762"/>
          </a:xfrm>
          <a:prstGeom prst="rect">
            <a:avLst/>
          </a:prstGeom>
          <a:noFill/>
        </p:spPr>
      </p:pic>
      <p:pic>
        <p:nvPicPr>
          <p:cNvPr id="8196" name="Picture 4" descr="https://belok.net/my_img/img/2016/07/21/ef1a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908720"/>
            <a:ext cx="4201963" cy="2808312"/>
          </a:xfrm>
          <a:prstGeom prst="rect">
            <a:avLst/>
          </a:prstGeom>
          <a:noFill/>
        </p:spPr>
      </p:pic>
      <p:pic>
        <p:nvPicPr>
          <p:cNvPr id="8198" name="Picture 6" descr="http://img0.liveinternet.ru/images/attach/b/4/104/544/104544260_large_0_3a02e_ec2567d9_or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77072"/>
            <a:ext cx="3759330" cy="2543349"/>
          </a:xfrm>
          <a:prstGeom prst="rect">
            <a:avLst/>
          </a:prstGeom>
          <a:noFill/>
        </p:spPr>
      </p:pic>
      <p:pic>
        <p:nvPicPr>
          <p:cNvPr id="8200" name="Picture 8" descr="https://03varvara.files.wordpress.com/2011/05/tatiana-tregubova-14-2000s.jpg?w=800&amp;h=6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933056"/>
            <a:ext cx="3600400" cy="27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0719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Современные матрёшки</a:t>
            </a:r>
            <a:endParaRPr lang="ru-RU" dirty="0"/>
          </a:p>
        </p:txBody>
      </p:sp>
      <p:pic>
        <p:nvPicPr>
          <p:cNvPr id="25602" name="Picture 2" descr="http://img.happy-giraffe.ru/v2/thumbs/e26e4ffdce15f4bc6711c767ffa68dac/25/12/501585a9bb824365f94727882b6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7806" y="2852936"/>
            <a:ext cx="5696154" cy="3816424"/>
          </a:xfrm>
          <a:prstGeom prst="rect">
            <a:avLst/>
          </a:prstGeom>
          <a:noFill/>
        </p:spPr>
      </p:pic>
      <p:pic>
        <p:nvPicPr>
          <p:cNvPr id="25604" name="Picture 4" descr="http://assets.allcafe.ru/pic/poster/17882045e51fcf02fca8ca43920de1a7ea83785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24744"/>
            <a:ext cx="3960440" cy="2360422"/>
          </a:xfrm>
          <a:prstGeom prst="rect">
            <a:avLst/>
          </a:prstGeom>
          <a:noFill/>
        </p:spPr>
      </p:pic>
      <p:pic>
        <p:nvPicPr>
          <p:cNvPr id="25606" name="Picture 6" descr="http://mihelson.tv/upload/iblock/d75/d7538e6e4d603f329c45e2a09eb7a76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124744"/>
            <a:ext cx="3309053" cy="24817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0719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332656"/>
            <a:ext cx="6501408" cy="998984"/>
          </a:xfrm>
        </p:spPr>
        <p:txBody>
          <a:bodyPr/>
          <a:lstStyle/>
          <a:p>
            <a:r>
              <a:rPr lang="ru-RU" dirty="0" smtClean="0"/>
              <a:t>Сергий Радонежский</a:t>
            </a:r>
            <a:endParaRPr lang="ru-RU" dirty="0"/>
          </a:p>
        </p:txBody>
      </p:sp>
      <p:pic>
        <p:nvPicPr>
          <p:cNvPr id="7176" name="Picture 8" descr="http://easyen.ru/_bl/68/351358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8458200" cy="476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8838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2186" y="27856"/>
            <a:ext cx="8229600" cy="1143000"/>
          </a:xfrm>
        </p:spPr>
        <p:txBody>
          <a:bodyPr/>
          <a:lstStyle/>
          <a:p>
            <a:r>
              <a:rPr lang="ru-RU" dirty="0" smtClean="0"/>
              <a:t>Троице-Сергиева Лавра</a:t>
            </a:r>
            <a:endParaRPr lang="ru-RU" dirty="0"/>
          </a:p>
        </p:txBody>
      </p:sp>
      <p:pic>
        <p:nvPicPr>
          <p:cNvPr id="4" name="Picture 4" descr="https://www.tourprom.ru/site_media/images/poiphoto/troitse-sergieva-lavra-ekskursiya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8295322" cy="51845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7766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 smtClean="0"/>
              <a:t>Лунник оживающий</a:t>
            </a:r>
            <a:endParaRPr lang="ru-RU" dirty="0"/>
          </a:p>
        </p:txBody>
      </p:sp>
      <p:pic>
        <p:nvPicPr>
          <p:cNvPr id="4098" name="Picture 2" descr="http://www.vse-strani-mira.ru/images/stories/picture/lunnik/000036be0476d2293073e.jpg"/>
          <p:cNvPicPr>
            <a:picLocks noChangeAspect="1" noChangeArrowheads="1"/>
          </p:cNvPicPr>
          <p:nvPr/>
        </p:nvPicPr>
        <p:blipFill>
          <a:blip r:embed="rId2" cstate="print"/>
          <a:srcRect l="14175" t="5040" r="15896" b="5501"/>
          <a:stretch>
            <a:fillRect/>
          </a:stretch>
        </p:blipFill>
        <p:spPr bwMode="auto">
          <a:xfrm>
            <a:off x="179512" y="1268760"/>
            <a:ext cx="5103440" cy="4896544"/>
          </a:xfrm>
          <a:prstGeom prst="rect">
            <a:avLst/>
          </a:prstGeom>
          <a:noFill/>
        </p:spPr>
      </p:pic>
      <p:pic>
        <p:nvPicPr>
          <p:cNvPr id="4100" name="Picture 4" descr="http://i4.7fh.ru/14/14162-249076-ed2e591503c1.jpg"/>
          <p:cNvPicPr>
            <a:picLocks noChangeAspect="1" noChangeArrowheads="1"/>
          </p:cNvPicPr>
          <p:nvPr/>
        </p:nvPicPr>
        <p:blipFill>
          <a:blip r:embed="rId3" cstate="print"/>
          <a:srcRect b="5556"/>
          <a:stretch>
            <a:fillRect/>
          </a:stretch>
        </p:blipFill>
        <p:spPr bwMode="auto">
          <a:xfrm>
            <a:off x="5508104" y="1196752"/>
            <a:ext cx="3354726" cy="2376264"/>
          </a:xfrm>
          <a:prstGeom prst="rect">
            <a:avLst/>
          </a:prstGeom>
          <a:noFill/>
        </p:spPr>
      </p:pic>
      <p:pic>
        <p:nvPicPr>
          <p:cNvPr id="4104" name="Picture 8" descr="http://photoshare.ru/data/80/80267/1/6psxmn-r87.jpg"/>
          <p:cNvPicPr>
            <a:picLocks noChangeAspect="1" noChangeArrowheads="1"/>
          </p:cNvPicPr>
          <p:nvPr/>
        </p:nvPicPr>
        <p:blipFill>
          <a:blip r:embed="rId4" cstate="print"/>
          <a:srcRect l="5906" r="14361" b="6338"/>
          <a:stretch>
            <a:fillRect/>
          </a:stretch>
        </p:blipFill>
        <p:spPr bwMode="auto">
          <a:xfrm>
            <a:off x="5580112" y="3645024"/>
            <a:ext cx="3240360" cy="2520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6433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3329b22f14b6ee5c2e1386925ee72932e7bf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21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Город Сергиев Посад</vt:lpstr>
      <vt:lpstr>Создатели матрёшки</vt:lpstr>
      <vt:lpstr>Игрушки из дерева</vt:lpstr>
      <vt:lpstr>Самая первая матрёшка</vt:lpstr>
      <vt:lpstr>Современные матрёшки</vt:lpstr>
      <vt:lpstr>Современные матрёшки</vt:lpstr>
      <vt:lpstr>Сергий Радонежский</vt:lpstr>
      <vt:lpstr>Троице-Сергиева Лавра</vt:lpstr>
      <vt:lpstr>Лунник оживающий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PC</dc:creator>
  <cp:lastModifiedBy>грач</cp:lastModifiedBy>
  <cp:revision>49</cp:revision>
  <dcterms:created xsi:type="dcterms:W3CDTF">2014-04-08T13:52:26Z</dcterms:created>
  <dcterms:modified xsi:type="dcterms:W3CDTF">2017-12-12T09:19:18Z</dcterms:modified>
</cp:coreProperties>
</file>