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4" r:id="rId3"/>
    <p:sldId id="257" r:id="rId4"/>
    <p:sldId id="260" r:id="rId5"/>
    <p:sldId id="265" r:id="rId6"/>
    <p:sldId id="263" r:id="rId7"/>
    <p:sldId id="269" r:id="rId8"/>
  </p:sldIdLst>
  <p:sldSz cx="9144000" cy="6858000" type="screen4x3"/>
  <p:notesSz cx="6858000" cy="9144000"/>
  <p:custDataLst>
    <p:tags r:id="rId9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51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66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93A12-E3BB-4B89-9C32-267B4A656BF5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539552" y="188640"/>
            <a:ext cx="8136904" cy="1512168"/>
          </a:xfrm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chemeClr val="accent6">
                    <a:lumMod val="50000"/>
                  </a:schemeClr>
                </a:solidFill>
              </a:rPr>
              <a:t>Город Переславль</a:t>
            </a:r>
            <a:endParaRPr lang="ru-RU" sz="6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6084168" y="6194619"/>
            <a:ext cx="2627784" cy="663381"/>
          </a:xfrm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endParaRPr lang="ru-RU" sz="23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2290" name="Picture 2" descr="http://vnovgorode.ru/images/categories/2016/04/25-30/1452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844823"/>
            <a:ext cx="5688632" cy="4267541"/>
          </a:xfrm>
          <a:prstGeom prst="rect">
            <a:avLst/>
          </a:prstGeom>
          <a:noFill/>
        </p:spPr>
      </p:pic>
      <p:pic>
        <p:nvPicPr>
          <p:cNvPr id="7" name="Рисунок 6" descr="0_8f58e_793aa84f_ori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805264"/>
            <a:ext cx="2296641" cy="1052736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63910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5733256"/>
            <a:ext cx="8229600" cy="980728"/>
          </a:xfrm>
        </p:spPr>
        <p:txBody>
          <a:bodyPr/>
          <a:lstStyle/>
          <a:p>
            <a:r>
              <a:rPr lang="ru-RU" b="1" dirty="0" smtClean="0"/>
              <a:t>Отправляемся в путь!</a:t>
            </a:r>
            <a:endParaRPr lang="ru-RU" b="1" dirty="0"/>
          </a:p>
        </p:txBody>
      </p:sp>
      <p:pic>
        <p:nvPicPr>
          <p:cNvPr id="11266" name="Picture 2" descr="http://www.b17.ru/forum/foto/26108448_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8378289" cy="53285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370730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188640"/>
            <a:ext cx="8568952" cy="940966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Синий Камень на берегу Плещеева озера</a:t>
            </a:r>
            <a:endParaRPr lang="ru-RU" sz="3600" dirty="0"/>
          </a:p>
        </p:txBody>
      </p:sp>
      <p:pic>
        <p:nvPicPr>
          <p:cNvPr id="10242" name="Picture 2" descr="https://nash-yaroslavl.ru/_nw/28/988662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980728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Герб города Переславль</a:t>
            </a:r>
            <a:endParaRPr lang="ru-RU" sz="3600" dirty="0"/>
          </a:p>
        </p:txBody>
      </p:sp>
      <p:pic>
        <p:nvPicPr>
          <p:cNvPr id="9220" name="Picture 4" descr="http://900igr.net/up/datai/104341/0004-005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196752"/>
            <a:ext cx="5023098" cy="51125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287637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ru-RU" sz="3600" dirty="0" smtClean="0"/>
              <a:t>«Потешный» флот Петра </a:t>
            </a:r>
            <a:r>
              <a:rPr lang="en-US" sz="3600" dirty="0" smtClean="0"/>
              <a:t>I</a:t>
            </a:r>
            <a:endParaRPr lang="ru-RU" sz="3600" dirty="0"/>
          </a:p>
        </p:txBody>
      </p:sp>
      <p:sp>
        <p:nvSpPr>
          <p:cNvPr id="8194" name="AutoShape 2" descr="https://bigslide.ru/images/38/37867/831/img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96" name="AutoShape 4" descr="https://bigslide.ru/images/38/37867/831/img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98" name="AutoShape 6" descr="https://bigslide.ru/images/38/37867/831/img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200" name="AutoShape 8" descr="https://bigslide.ru/images/38/37867/831/img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202" name="AutoShape 10" descr="https://bigslide.ru/images/38/37867/831/img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204" name="AutoShape 12" descr="https://bigslide.ru/images/38/37867/831/img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206" name="AutoShape 14" descr="https://bigslide.ru/images/38/37867/831/img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208" name="AutoShape 16" descr="https://bigslide.ru/images/38/37867/831/img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210" name="AutoShape 18" descr="https://bigslide.ru/images/38/37867/831/img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214" name="Picture 22" descr="http://xn----8sbech8aalcxbcufhch0a2n3a8ch.xn--p1ai/images/Pereslavl/Per2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12776"/>
            <a:ext cx="8736847" cy="34563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207199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2186" y="27856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Фестиваль воздухоплавания</a:t>
            </a:r>
            <a:endParaRPr lang="ru-RU" sz="3600" dirty="0"/>
          </a:p>
        </p:txBody>
      </p:sp>
      <p:pic>
        <p:nvPicPr>
          <p:cNvPr id="4" name="Picture 2" descr="https://yarcube.ru/upload/resize_cache/iblock/e88/1280_1280_1/img_8157.jpg"/>
          <p:cNvPicPr>
            <a:picLocks noChangeAspect="1" noChangeArrowheads="1"/>
          </p:cNvPicPr>
          <p:nvPr/>
        </p:nvPicPr>
        <p:blipFill>
          <a:blip r:embed="rId2" cstate="print"/>
          <a:srcRect l="6579" b="13124"/>
          <a:stretch>
            <a:fillRect/>
          </a:stretch>
        </p:blipFill>
        <p:spPr bwMode="auto">
          <a:xfrm>
            <a:off x="251520" y="980728"/>
            <a:ext cx="5112568" cy="3168352"/>
          </a:xfrm>
          <a:prstGeom prst="rect">
            <a:avLst/>
          </a:prstGeom>
          <a:noFill/>
        </p:spPr>
      </p:pic>
      <p:pic>
        <p:nvPicPr>
          <p:cNvPr id="6148" name="Picture 4" descr="http://static.esosedi.org/fiber/86729/fit/1400x1000/festival_vozdushnyih_sharov_v_bristole.png"/>
          <p:cNvPicPr>
            <a:picLocks noChangeAspect="1" noChangeArrowheads="1"/>
          </p:cNvPicPr>
          <p:nvPr/>
        </p:nvPicPr>
        <p:blipFill>
          <a:blip r:embed="rId3" cstate="print"/>
          <a:srcRect t="11883"/>
          <a:stretch>
            <a:fillRect/>
          </a:stretch>
        </p:blipFill>
        <p:spPr bwMode="auto">
          <a:xfrm>
            <a:off x="3635896" y="3789040"/>
            <a:ext cx="5311024" cy="29249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577663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Царь Берендей</a:t>
            </a:r>
            <a:endParaRPr lang="ru-RU" sz="3600" dirty="0"/>
          </a:p>
        </p:txBody>
      </p:sp>
      <p:pic>
        <p:nvPicPr>
          <p:cNvPr id="4098" name="Picture 2" descr="http://zhiclub.ru/images/Berendei290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268760"/>
            <a:ext cx="7992888" cy="53285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164336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a3329b22f14b6ee5c2e1386925ee72932e7bf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25</Words>
  <Application>Microsoft Office PowerPoint</Application>
  <PresentationFormat>Экран (4:3)</PresentationFormat>
  <Paragraphs>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Город Переславль</vt:lpstr>
      <vt:lpstr>Отправляемся в путь!</vt:lpstr>
      <vt:lpstr>Синий Камень на берегу Плещеева озера</vt:lpstr>
      <vt:lpstr>Герб города Переславль</vt:lpstr>
      <vt:lpstr>«Потешный» флот Петра I</vt:lpstr>
      <vt:lpstr>Фестиваль воздухоплавания</vt:lpstr>
      <vt:lpstr>Царь Берендей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слайда</dc:title>
  <dc:creator>PC</dc:creator>
  <cp:lastModifiedBy>грач</cp:lastModifiedBy>
  <cp:revision>20</cp:revision>
  <dcterms:created xsi:type="dcterms:W3CDTF">2014-04-08T13:52:26Z</dcterms:created>
  <dcterms:modified xsi:type="dcterms:W3CDTF">2017-12-12T09:14:10Z</dcterms:modified>
</cp:coreProperties>
</file>