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60" r:id="rId6"/>
    <p:sldId id="259" r:id="rId7"/>
    <p:sldId id="258" r:id="rId8"/>
    <p:sldId id="257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Суздаль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 descr="F:\ГОРОДА-КОЛЬЦА\Суздаль\Сузда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02117"/>
            <a:ext cx="8388423" cy="565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ГОРОДА-КОЛЬЦА\ИВАНОВО\ИВАНОВО\ГЕРБЫ\Суздал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6378"/>
            <a:ext cx="936104" cy="117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36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Музей деревянного зодчества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2" descr="F:\ГОРОДА-КОЛЬЦА\Суздаль\Сузда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4" y="2139947"/>
            <a:ext cx="6997498" cy="471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5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Русская изба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ГОРОДА-КОЛЬЦА\Суздаль\русская изб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8100392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15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Предметы Русского быта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ГОРОДА-КОЛЬЦА\Суздаль\Предметы бы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32" y="1299779"/>
            <a:ext cx="7897500" cy="55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53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Лото «Предметы быта»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ГОРОДА-КОЛЬЦА\Суздаль\лото-предметы бы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61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44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Игра «Найди тень»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 descr="F:\ГОРОДА-КОЛЬЦА\Суздаль\игра-Найди т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298" y="1346951"/>
            <a:ext cx="5534025" cy="555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95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Русская изба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 descr="F:\ГОРОДА-КОЛЬЦА\Суздаль\Русская изба из гофра еарто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40768"/>
            <a:ext cx="386080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78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Суздальский кремль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ГОРОДА-КОЛЬЦА\Суздаль\Суздальский-крем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3071"/>
            <a:ext cx="9144001" cy="538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80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339" y="23377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Лоскутное одеяло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8194" name="Picture 2" descr="F:\ГОРОДА-КОЛЬЦА\Суздаль\фото-лоскутное одеял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6772"/>
            <a:ext cx="7308304" cy="548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16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Суздаль</vt:lpstr>
      <vt:lpstr>Музей деревянного зодчества</vt:lpstr>
      <vt:lpstr>Русская изба</vt:lpstr>
      <vt:lpstr>Предметы Русского быта</vt:lpstr>
      <vt:lpstr>Лото «Предметы быта»</vt:lpstr>
      <vt:lpstr>Игра «Найди тень»</vt:lpstr>
      <vt:lpstr>Русская изба</vt:lpstr>
      <vt:lpstr>Суздальский кремль</vt:lpstr>
      <vt:lpstr>Лоскутное одеяло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Суздаль</dc:title>
  <dc:creator>Марина</dc:creator>
  <cp:lastModifiedBy>Марина</cp:lastModifiedBy>
  <cp:revision>1</cp:revision>
  <dcterms:created xsi:type="dcterms:W3CDTF">2017-12-10T12:57:49Z</dcterms:created>
  <dcterms:modified xsi:type="dcterms:W3CDTF">2017-12-10T13:07:12Z</dcterms:modified>
</cp:coreProperties>
</file>